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5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6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7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8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5" r:id="rId3"/>
  </p:sldMasterIdLst>
  <p:notesMasterIdLst>
    <p:notesMasterId r:id="rId38"/>
  </p:notesMasterIdLst>
  <p:sldIdLst>
    <p:sldId id="281" r:id="rId4"/>
    <p:sldId id="325" r:id="rId5"/>
    <p:sldId id="290" r:id="rId6"/>
    <p:sldId id="271" r:id="rId7"/>
    <p:sldId id="265" r:id="rId8"/>
    <p:sldId id="324" r:id="rId9"/>
    <p:sldId id="344" r:id="rId10"/>
    <p:sldId id="326" r:id="rId11"/>
    <p:sldId id="327" r:id="rId12"/>
    <p:sldId id="328" r:id="rId13"/>
    <p:sldId id="384" r:id="rId14"/>
    <p:sldId id="385" r:id="rId15"/>
    <p:sldId id="386" r:id="rId16"/>
    <p:sldId id="387" r:id="rId17"/>
    <p:sldId id="388" r:id="rId18"/>
    <p:sldId id="345" r:id="rId19"/>
    <p:sldId id="330" r:id="rId20"/>
    <p:sldId id="391" r:id="rId21"/>
    <p:sldId id="389" r:id="rId22"/>
    <p:sldId id="392" r:id="rId23"/>
    <p:sldId id="393" r:id="rId24"/>
    <p:sldId id="346" r:id="rId25"/>
    <p:sldId id="390" r:id="rId26"/>
    <p:sldId id="394" r:id="rId27"/>
    <p:sldId id="395" r:id="rId28"/>
    <p:sldId id="396" r:id="rId29"/>
    <p:sldId id="399" r:id="rId30"/>
    <p:sldId id="400" r:id="rId31"/>
    <p:sldId id="401" r:id="rId32"/>
    <p:sldId id="397" r:id="rId33"/>
    <p:sldId id="347" r:id="rId34"/>
    <p:sldId id="348" r:id="rId35"/>
    <p:sldId id="402" r:id="rId36"/>
    <p:sldId id="293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608" userDrawn="1">
          <p15:clr>
            <a:srgbClr val="A4A3A4"/>
          </p15:clr>
        </p15:guide>
        <p15:guide id="3" pos="7129" userDrawn="1">
          <p15:clr>
            <a:srgbClr val="A4A3A4"/>
          </p15:clr>
        </p15:guide>
        <p15:guide id="4" pos="3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FF"/>
    <a:srgbClr val="0B76C2"/>
    <a:srgbClr val="127FB8"/>
    <a:srgbClr val="F1F1F3"/>
    <a:srgbClr val="3CB1EC"/>
    <a:srgbClr val="EF484E"/>
    <a:srgbClr val="DEDEDE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2" autoAdjust="0"/>
    <p:restoredTop sz="94660" autoAdjust="0"/>
  </p:normalViewPr>
  <p:slideViewPr>
    <p:cSldViewPr snapToGrid="0" showGuides="1">
      <p:cViewPr varScale="1">
        <p:scale>
          <a:sx n="64" d="100"/>
          <a:sy n="64" d="100"/>
        </p:scale>
        <p:origin x="90" y="822"/>
      </p:cViewPr>
      <p:guideLst>
        <p:guide orient="horz" pos="459"/>
        <p:guide pos="608"/>
        <p:guide pos="7129"/>
        <p:guide pos="39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8DE7-6AD8-4BC4-B30B-BB5C4A6D0535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28770-26ED-4B54-899E-5D910DADF6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8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91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268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518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2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22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0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图片 18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2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8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554288" y="1363134"/>
            <a:ext cx="2942446" cy="542906"/>
            <a:chOff x="9606181" y="1655997"/>
            <a:chExt cx="2181158" cy="402442"/>
          </a:xfrm>
        </p:grpSpPr>
        <p:grpSp>
          <p:nvGrpSpPr>
            <p:cNvPr id="211" name="组合 210"/>
            <p:cNvGrpSpPr/>
            <p:nvPr userDrawn="1"/>
          </p:nvGrpSpPr>
          <p:grpSpPr>
            <a:xfrm>
              <a:off x="11390320" y="1661420"/>
              <a:ext cx="397019" cy="397019"/>
              <a:chOff x="8179277" y="3748642"/>
              <a:chExt cx="1500028" cy="150002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2" name="椭圆 211"/>
              <p:cNvSpPr/>
              <p:nvPr/>
            </p:nvSpPr>
            <p:spPr>
              <a:xfrm>
                <a:off x="8179277" y="3748642"/>
                <a:ext cx="1500028" cy="150002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213" name="组合 212"/>
              <p:cNvGrpSpPr/>
              <p:nvPr/>
            </p:nvGrpSpPr>
            <p:grpSpPr>
              <a:xfrm>
                <a:off x="8605283" y="4234099"/>
                <a:ext cx="630396" cy="548323"/>
                <a:chOff x="11250613" y="919163"/>
                <a:chExt cx="573087" cy="498475"/>
              </a:xfrm>
            </p:grpSpPr>
            <p:sp>
              <p:nvSpPr>
                <p:cNvPr id="214" name="Freeform 193"/>
                <p:cNvSpPr/>
                <p:nvPr/>
              </p:nvSpPr>
              <p:spPr bwMode="auto">
                <a:xfrm>
                  <a:off x="11250613" y="919163"/>
                  <a:ext cx="573087" cy="498475"/>
                </a:xfrm>
                <a:custGeom>
                  <a:avLst/>
                  <a:gdLst>
                    <a:gd name="T0" fmla="*/ 0 w 248"/>
                    <a:gd name="T1" fmla="*/ 2147483646 h 216"/>
                    <a:gd name="T2" fmla="*/ 2147483646 w 248"/>
                    <a:gd name="T3" fmla="*/ 2147483646 h 216"/>
                    <a:gd name="T4" fmla="*/ 2147483646 w 248"/>
                    <a:gd name="T5" fmla="*/ 2147483646 h 216"/>
                    <a:gd name="T6" fmla="*/ 2147483646 w 248"/>
                    <a:gd name="T7" fmla="*/ 0 h 216"/>
                    <a:gd name="T8" fmla="*/ 2147483646 w 248"/>
                    <a:gd name="T9" fmla="*/ 2147483646 h 216"/>
                    <a:gd name="T10" fmla="*/ 2147483646 w 248"/>
                    <a:gd name="T11" fmla="*/ 0 h 216"/>
                    <a:gd name="T12" fmla="*/ 0 w 248"/>
                    <a:gd name="T13" fmla="*/ 2147483646 h 2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48" h="216">
                      <a:moveTo>
                        <a:pt x="0" y="64"/>
                      </a:moveTo>
                      <a:cubicBezTo>
                        <a:pt x="0" y="144"/>
                        <a:pt x="124" y="216"/>
                        <a:pt x="124" y="216"/>
                      </a:cubicBezTo>
                      <a:cubicBezTo>
                        <a:pt x="124" y="216"/>
                        <a:pt x="248" y="144"/>
                        <a:pt x="248" y="64"/>
                      </a:cubicBezTo>
                      <a:cubicBezTo>
                        <a:pt x="248" y="31"/>
                        <a:pt x="224" y="0"/>
                        <a:pt x="188" y="0"/>
                      </a:cubicBezTo>
                      <a:cubicBezTo>
                        <a:pt x="155" y="0"/>
                        <a:pt x="124" y="23"/>
                        <a:pt x="124" y="56"/>
                      </a:cubicBezTo>
                      <a:cubicBezTo>
                        <a:pt x="124" y="23"/>
                        <a:pt x="93" y="0"/>
                        <a:pt x="60" y="0"/>
                      </a:cubicBezTo>
                      <a:cubicBezTo>
                        <a:pt x="24" y="0"/>
                        <a:pt x="0" y="31"/>
                        <a:pt x="0" y="64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5" name="Freeform 194"/>
                <p:cNvSpPr/>
                <p:nvPr/>
              </p:nvSpPr>
              <p:spPr bwMode="auto">
                <a:xfrm>
                  <a:off x="11676063" y="984250"/>
                  <a:ext cx="87312" cy="92075"/>
                </a:xfrm>
                <a:custGeom>
                  <a:avLst/>
                  <a:gdLst>
                    <a:gd name="T0" fmla="*/ 2147483646 w 38"/>
                    <a:gd name="T1" fmla="*/ 2147483646 h 40"/>
                    <a:gd name="T2" fmla="*/ 0 w 38"/>
                    <a:gd name="T3" fmla="*/ 0 h 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8" h="40">
                      <a:moveTo>
                        <a:pt x="38" y="40"/>
                      </a:moveTo>
                      <a:cubicBezTo>
                        <a:pt x="38" y="19"/>
                        <a:pt x="23" y="0"/>
                        <a:pt x="0" y="0"/>
                      </a:cubicBez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16" name="组合 215"/>
            <p:cNvGrpSpPr/>
            <p:nvPr userDrawn="1"/>
          </p:nvGrpSpPr>
          <p:grpSpPr>
            <a:xfrm>
              <a:off x="9606181" y="1655997"/>
              <a:ext cx="397019" cy="397019"/>
              <a:chOff x="1682477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7" name="椭圆 216"/>
              <p:cNvSpPr/>
              <p:nvPr/>
            </p:nvSpPr>
            <p:spPr>
              <a:xfrm>
                <a:off x="1682477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4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KSO_Shape"/>
              <p:cNvSpPr/>
              <p:nvPr/>
            </p:nvSpPr>
            <p:spPr bwMode="auto">
              <a:xfrm>
                <a:off x="1991148" y="2643393"/>
                <a:ext cx="499821" cy="465667"/>
              </a:xfrm>
              <a:custGeom>
                <a:avLst/>
                <a:gdLst>
                  <a:gd name="T0" fmla="*/ 685899 w 2767013"/>
                  <a:gd name="T1" fmla="*/ 1628140 h 2578100"/>
                  <a:gd name="T2" fmla="*/ 814822 w 2767013"/>
                  <a:gd name="T3" fmla="*/ 1673225 h 2578100"/>
                  <a:gd name="T4" fmla="*/ 1062190 w 2767013"/>
                  <a:gd name="T5" fmla="*/ 1516380 h 2578100"/>
                  <a:gd name="T6" fmla="*/ 1081547 w 2767013"/>
                  <a:gd name="T7" fmla="*/ 1274 h 2578100"/>
                  <a:gd name="T8" fmla="*/ 1235742 w 2767013"/>
                  <a:gd name="T9" fmla="*/ 89156 h 2578100"/>
                  <a:gd name="T10" fmla="*/ 1326071 w 2767013"/>
                  <a:gd name="T11" fmla="*/ 253047 h 2578100"/>
                  <a:gd name="T12" fmla="*/ 1519456 w 2767013"/>
                  <a:gd name="T13" fmla="*/ 439420 h 2578100"/>
                  <a:gd name="T14" fmla="*/ 1614085 w 2767013"/>
                  <a:gd name="T15" fmla="*/ 664210 h 2578100"/>
                  <a:gd name="T16" fmla="*/ 1591856 w 2767013"/>
                  <a:gd name="T17" fmla="*/ 958850 h 2578100"/>
                  <a:gd name="T18" fmla="*/ 1395296 w 2767013"/>
                  <a:gd name="T19" fmla="*/ 1286192 h 2578100"/>
                  <a:gd name="T20" fmla="*/ 1116808 w 2767013"/>
                  <a:gd name="T21" fmla="*/ 1571625 h 2578100"/>
                  <a:gd name="T22" fmla="*/ 863407 w 2767013"/>
                  <a:gd name="T23" fmla="*/ 1737678 h 2578100"/>
                  <a:gd name="T24" fmla="*/ 940570 w 2767013"/>
                  <a:gd name="T25" fmla="*/ 2122805 h 2578100"/>
                  <a:gd name="T26" fmla="*/ 1091404 w 2767013"/>
                  <a:gd name="T27" fmla="*/ 2375218 h 2578100"/>
                  <a:gd name="T28" fmla="*/ 1303842 w 2767013"/>
                  <a:gd name="T29" fmla="*/ 2498090 h 2578100"/>
                  <a:gd name="T30" fmla="*/ 1476587 w 2767013"/>
                  <a:gd name="T31" fmla="*/ 2471103 h 2578100"/>
                  <a:gd name="T32" fmla="*/ 1605828 w 2767013"/>
                  <a:gd name="T33" fmla="*/ 2357120 h 2578100"/>
                  <a:gd name="T34" fmla="*/ 1764601 w 2767013"/>
                  <a:gd name="T35" fmla="*/ 1958340 h 2578100"/>
                  <a:gd name="T36" fmla="*/ 1892890 w 2767013"/>
                  <a:gd name="T37" fmla="*/ 1682433 h 2578100"/>
                  <a:gd name="T38" fmla="*/ 2061506 w 2767013"/>
                  <a:gd name="T39" fmla="*/ 1567497 h 2578100"/>
                  <a:gd name="T40" fmla="*/ 2208566 w 2767013"/>
                  <a:gd name="T41" fmla="*/ 1484745 h 2578100"/>
                  <a:gd name="T42" fmla="*/ 2435693 w 2767013"/>
                  <a:gd name="T43" fmla="*/ 1370330 h 2578100"/>
                  <a:gd name="T44" fmla="*/ 2674574 w 2767013"/>
                  <a:gd name="T45" fmla="*/ 1462498 h 2578100"/>
                  <a:gd name="T46" fmla="*/ 2766695 w 2767013"/>
                  <a:gd name="T47" fmla="*/ 1701499 h 2578100"/>
                  <a:gd name="T48" fmla="*/ 2652338 w 2767013"/>
                  <a:gd name="T49" fmla="*/ 1928423 h 2578100"/>
                  <a:gd name="T50" fmla="*/ 2403927 w 2767013"/>
                  <a:gd name="T51" fmla="*/ 1996754 h 2578100"/>
                  <a:gd name="T52" fmla="*/ 2190777 w 2767013"/>
                  <a:gd name="T53" fmla="*/ 1861363 h 2578100"/>
                  <a:gd name="T54" fmla="*/ 2137718 w 2767013"/>
                  <a:gd name="T55" fmla="*/ 1635442 h 2578100"/>
                  <a:gd name="T56" fmla="*/ 1985931 w 2767013"/>
                  <a:gd name="T57" fmla="*/ 1698308 h 2578100"/>
                  <a:gd name="T58" fmla="*/ 1849704 w 2767013"/>
                  <a:gd name="T59" fmla="*/ 1946593 h 2578100"/>
                  <a:gd name="T60" fmla="*/ 1683627 w 2767013"/>
                  <a:gd name="T61" fmla="*/ 2382203 h 2578100"/>
                  <a:gd name="T62" fmla="*/ 1542319 w 2767013"/>
                  <a:gd name="T63" fmla="*/ 2526030 h 2578100"/>
                  <a:gd name="T64" fmla="*/ 1334327 w 2767013"/>
                  <a:gd name="T65" fmla="*/ 2578100 h 2578100"/>
                  <a:gd name="T66" fmla="*/ 1178094 w 2767013"/>
                  <a:gd name="T67" fmla="*/ 2540318 h 2578100"/>
                  <a:gd name="T68" fmla="*/ 964386 w 2767013"/>
                  <a:gd name="T69" fmla="*/ 2336483 h 2578100"/>
                  <a:gd name="T70" fmla="*/ 805296 w 2767013"/>
                  <a:gd name="T71" fmla="*/ 1978660 h 2578100"/>
                  <a:gd name="T72" fmla="*/ 664306 w 2767013"/>
                  <a:gd name="T73" fmla="*/ 1706245 h 2578100"/>
                  <a:gd name="T74" fmla="*/ 335963 w 2767013"/>
                  <a:gd name="T75" fmla="*/ 1411922 h 2578100"/>
                  <a:gd name="T76" fmla="*/ 52713 w 2767013"/>
                  <a:gd name="T77" fmla="*/ 977265 h 2578100"/>
                  <a:gd name="T78" fmla="*/ 0 w 2767013"/>
                  <a:gd name="T79" fmla="*/ 758190 h 2578100"/>
                  <a:gd name="T80" fmla="*/ 59063 w 2767013"/>
                  <a:gd name="T81" fmla="*/ 503237 h 2578100"/>
                  <a:gd name="T82" fmla="*/ 192115 w 2767013"/>
                  <a:gd name="T83" fmla="*/ 330200 h 2578100"/>
                  <a:gd name="T84" fmla="*/ 291846 w 2767013"/>
                  <a:gd name="T85" fmla="*/ 139292 h 2578100"/>
                  <a:gd name="T86" fmla="*/ 425579 w 2767013"/>
                  <a:gd name="T87" fmla="*/ 24440 h 2578100"/>
                  <a:gd name="T88" fmla="*/ 606438 w 2767013"/>
                  <a:gd name="T89" fmla="*/ 46331 h 2578100"/>
                  <a:gd name="T90" fmla="*/ 708330 w 2767013"/>
                  <a:gd name="T91" fmla="*/ 190690 h 2578100"/>
                  <a:gd name="T92" fmla="*/ 668529 w 2767013"/>
                  <a:gd name="T93" fmla="*/ 367093 h 2578100"/>
                  <a:gd name="T94" fmla="*/ 514098 w 2767013"/>
                  <a:gd name="T95" fmla="*/ 454343 h 2578100"/>
                  <a:gd name="T96" fmla="*/ 342792 w 2767013"/>
                  <a:gd name="T97" fmla="*/ 398503 h 2578100"/>
                  <a:gd name="T98" fmla="*/ 190527 w 2767013"/>
                  <a:gd name="T99" fmla="*/ 441642 h 2578100"/>
                  <a:gd name="T100" fmla="*/ 96216 w 2767013"/>
                  <a:gd name="T101" fmla="*/ 623887 h 2578100"/>
                  <a:gd name="T102" fmla="*/ 93994 w 2767013"/>
                  <a:gd name="T103" fmla="*/ 860425 h 2578100"/>
                  <a:gd name="T104" fmla="*/ 213708 w 2767013"/>
                  <a:gd name="T105" fmla="*/ 1118235 h 2578100"/>
                  <a:gd name="T106" fmla="*/ 1476905 w 2767013"/>
                  <a:gd name="T107" fmla="*/ 1029017 h 2578100"/>
                  <a:gd name="T108" fmla="*/ 1548670 w 2767013"/>
                  <a:gd name="T109" fmla="*/ 805180 h 2578100"/>
                  <a:gd name="T110" fmla="*/ 1503896 w 2767013"/>
                  <a:gd name="T111" fmla="*/ 573087 h 2578100"/>
                  <a:gd name="T112" fmla="*/ 1387357 w 2767013"/>
                  <a:gd name="T113" fmla="*/ 404177 h 2578100"/>
                  <a:gd name="T114" fmla="*/ 1214802 w 2767013"/>
                  <a:gd name="T115" fmla="*/ 377957 h 2578100"/>
                  <a:gd name="T116" fmla="*/ 1047917 w 2767013"/>
                  <a:gd name="T117" fmla="*/ 442595 h 2578100"/>
                  <a:gd name="T118" fmla="*/ 888646 w 2767013"/>
                  <a:gd name="T119" fmla="*/ 362354 h 2578100"/>
                  <a:gd name="T120" fmla="*/ 840738 w 2767013"/>
                  <a:gd name="T121" fmla="*/ 187864 h 2578100"/>
                  <a:gd name="T122" fmla="*/ 935602 w 2767013"/>
                  <a:gd name="T123" fmla="*/ 37891 h 2578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67013" h="2578100">
                    <a:moveTo>
                      <a:pt x="332788" y="1286192"/>
                    </a:moveTo>
                    <a:lnTo>
                      <a:pt x="352476" y="1310640"/>
                    </a:lnTo>
                    <a:lnTo>
                      <a:pt x="372799" y="1335087"/>
                    </a:lnTo>
                    <a:lnTo>
                      <a:pt x="392804" y="1358582"/>
                    </a:lnTo>
                    <a:lnTo>
                      <a:pt x="413444" y="1381760"/>
                    </a:lnTo>
                    <a:lnTo>
                      <a:pt x="433767" y="1404620"/>
                    </a:lnTo>
                    <a:lnTo>
                      <a:pt x="454408" y="1426527"/>
                    </a:lnTo>
                    <a:lnTo>
                      <a:pt x="475366" y="1448117"/>
                    </a:lnTo>
                    <a:lnTo>
                      <a:pt x="495689" y="1468437"/>
                    </a:lnTo>
                    <a:lnTo>
                      <a:pt x="522998" y="1495107"/>
                    </a:lnTo>
                    <a:lnTo>
                      <a:pt x="549354" y="1519555"/>
                    </a:lnTo>
                    <a:lnTo>
                      <a:pt x="574758" y="1542097"/>
                    </a:lnTo>
                    <a:lnTo>
                      <a:pt x="599209" y="1563052"/>
                    </a:lnTo>
                    <a:lnTo>
                      <a:pt x="622707" y="1581785"/>
                    </a:lnTo>
                    <a:lnTo>
                      <a:pt x="644935" y="1598930"/>
                    </a:lnTo>
                    <a:lnTo>
                      <a:pt x="666211" y="1614487"/>
                    </a:lnTo>
                    <a:lnTo>
                      <a:pt x="685899" y="1628140"/>
                    </a:lnTo>
                    <a:lnTo>
                      <a:pt x="704634" y="1639887"/>
                    </a:lnTo>
                    <a:lnTo>
                      <a:pt x="722416" y="1650047"/>
                    </a:lnTo>
                    <a:lnTo>
                      <a:pt x="730673" y="1654492"/>
                    </a:lnTo>
                    <a:lnTo>
                      <a:pt x="738611" y="1658620"/>
                    </a:lnTo>
                    <a:lnTo>
                      <a:pt x="745915" y="1662430"/>
                    </a:lnTo>
                    <a:lnTo>
                      <a:pt x="753218" y="1665287"/>
                    </a:lnTo>
                    <a:lnTo>
                      <a:pt x="760204" y="1668145"/>
                    </a:lnTo>
                    <a:lnTo>
                      <a:pt x="766555" y="1670685"/>
                    </a:lnTo>
                    <a:lnTo>
                      <a:pt x="772271" y="1672272"/>
                    </a:lnTo>
                    <a:lnTo>
                      <a:pt x="777987" y="1673860"/>
                    </a:lnTo>
                    <a:lnTo>
                      <a:pt x="783385" y="1674812"/>
                    </a:lnTo>
                    <a:lnTo>
                      <a:pt x="788466" y="1675765"/>
                    </a:lnTo>
                    <a:lnTo>
                      <a:pt x="792912" y="1676082"/>
                    </a:lnTo>
                    <a:lnTo>
                      <a:pt x="797040" y="1676082"/>
                    </a:lnTo>
                    <a:lnTo>
                      <a:pt x="801168" y="1675765"/>
                    </a:lnTo>
                    <a:lnTo>
                      <a:pt x="805296" y="1674812"/>
                    </a:lnTo>
                    <a:lnTo>
                      <a:pt x="814822" y="1673225"/>
                    </a:lnTo>
                    <a:lnTo>
                      <a:pt x="824666" y="1670367"/>
                    </a:lnTo>
                    <a:lnTo>
                      <a:pt x="835463" y="1666240"/>
                    </a:lnTo>
                    <a:lnTo>
                      <a:pt x="847212" y="1661477"/>
                    </a:lnTo>
                    <a:lnTo>
                      <a:pt x="859279" y="1656080"/>
                    </a:lnTo>
                    <a:lnTo>
                      <a:pt x="872298" y="1649730"/>
                    </a:lnTo>
                    <a:lnTo>
                      <a:pt x="885635" y="1642427"/>
                    </a:lnTo>
                    <a:lnTo>
                      <a:pt x="899607" y="1634490"/>
                    </a:lnTo>
                    <a:lnTo>
                      <a:pt x="913896" y="1625917"/>
                    </a:lnTo>
                    <a:lnTo>
                      <a:pt x="929139" y="1616392"/>
                    </a:lnTo>
                    <a:lnTo>
                      <a:pt x="944381" y="1606232"/>
                    </a:lnTo>
                    <a:lnTo>
                      <a:pt x="960258" y="1595437"/>
                    </a:lnTo>
                    <a:lnTo>
                      <a:pt x="976453" y="1583690"/>
                    </a:lnTo>
                    <a:lnTo>
                      <a:pt x="992965" y="1571307"/>
                    </a:lnTo>
                    <a:lnTo>
                      <a:pt x="1010113" y="1558290"/>
                    </a:lnTo>
                    <a:lnTo>
                      <a:pt x="1026943" y="1544955"/>
                    </a:lnTo>
                    <a:lnTo>
                      <a:pt x="1044408" y="1530985"/>
                    </a:lnTo>
                    <a:lnTo>
                      <a:pt x="1062190" y="1516380"/>
                    </a:lnTo>
                    <a:lnTo>
                      <a:pt x="1079655" y="1501140"/>
                    </a:lnTo>
                    <a:lnTo>
                      <a:pt x="1097755" y="1485265"/>
                    </a:lnTo>
                    <a:lnTo>
                      <a:pt x="1116173" y="1469072"/>
                    </a:lnTo>
                    <a:lnTo>
                      <a:pt x="1133956" y="1452562"/>
                    </a:lnTo>
                    <a:lnTo>
                      <a:pt x="1152056" y="1435735"/>
                    </a:lnTo>
                    <a:lnTo>
                      <a:pt x="1170473" y="1418272"/>
                    </a:lnTo>
                    <a:lnTo>
                      <a:pt x="1188573" y="1400492"/>
                    </a:lnTo>
                    <a:lnTo>
                      <a:pt x="1206674" y="1382077"/>
                    </a:lnTo>
                    <a:lnTo>
                      <a:pt x="1224774" y="1363345"/>
                    </a:lnTo>
                    <a:lnTo>
                      <a:pt x="1242556" y="1344930"/>
                    </a:lnTo>
                    <a:lnTo>
                      <a:pt x="1260339" y="1325245"/>
                    </a:lnTo>
                    <a:lnTo>
                      <a:pt x="1277486" y="1305877"/>
                    </a:lnTo>
                    <a:lnTo>
                      <a:pt x="1294951" y="1286192"/>
                    </a:lnTo>
                    <a:lnTo>
                      <a:pt x="332788" y="1286192"/>
                    </a:lnTo>
                    <a:close/>
                    <a:moveTo>
                      <a:pt x="1059021" y="0"/>
                    </a:moveTo>
                    <a:lnTo>
                      <a:pt x="1070443" y="318"/>
                    </a:lnTo>
                    <a:lnTo>
                      <a:pt x="1081547" y="1274"/>
                    </a:lnTo>
                    <a:lnTo>
                      <a:pt x="1092652" y="2547"/>
                    </a:lnTo>
                    <a:lnTo>
                      <a:pt x="1103439" y="4776"/>
                    </a:lnTo>
                    <a:lnTo>
                      <a:pt x="1114226" y="7323"/>
                    </a:lnTo>
                    <a:lnTo>
                      <a:pt x="1124696" y="10189"/>
                    </a:lnTo>
                    <a:lnTo>
                      <a:pt x="1134849" y="13692"/>
                    </a:lnTo>
                    <a:lnTo>
                      <a:pt x="1144684" y="17831"/>
                    </a:lnTo>
                    <a:lnTo>
                      <a:pt x="1154520" y="21970"/>
                    </a:lnTo>
                    <a:lnTo>
                      <a:pt x="1164038" y="26747"/>
                    </a:lnTo>
                    <a:lnTo>
                      <a:pt x="1173239" y="32160"/>
                    </a:lnTo>
                    <a:lnTo>
                      <a:pt x="1182123" y="37891"/>
                    </a:lnTo>
                    <a:lnTo>
                      <a:pt x="1190689" y="43941"/>
                    </a:lnTo>
                    <a:lnTo>
                      <a:pt x="1199255" y="50946"/>
                    </a:lnTo>
                    <a:lnTo>
                      <a:pt x="1207187" y="57633"/>
                    </a:lnTo>
                    <a:lnTo>
                      <a:pt x="1214802" y="64956"/>
                    </a:lnTo>
                    <a:lnTo>
                      <a:pt x="1222416" y="72598"/>
                    </a:lnTo>
                    <a:lnTo>
                      <a:pt x="1229079" y="80877"/>
                    </a:lnTo>
                    <a:lnTo>
                      <a:pt x="1235742" y="89156"/>
                    </a:lnTo>
                    <a:lnTo>
                      <a:pt x="1241770" y="97753"/>
                    </a:lnTo>
                    <a:lnTo>
                      <a:pt x="1247481" y="106668"/>
                    </a:lnTo>
                    <a:lnTo>
                      <a:pt x="1252874" y="116221"/>
                    </a:lnTo>
                    <a:lnTo>
                      <a:pt x="1257633" y="125455"/>
                    </a:lnTo>
                    <a:lnTo>
                      <a:pt x="1262392" y="135326"/>
                    </a:lnTo>
                    <a:lnTo>
                      <a:pt x="1266200" y="145515"/>
                    </a:lnTo>
                    <a:lnTo>
                      <a:pt x="1269372" y="155704"/>
                    </a:lnTo>
                    <a:lnTo>
                      <a:pt x="1272545" y="166212"/>
                    </a:lnTo>
                    <a:lnTo>
                      <a:pt x="1275083" y="176719"/>
                    </a:lnTo>
                    <a:lnTo>
                      <a:pt x="1276987" y="187864"/>
                    </a:lnTo>
                    <a:lnTo>
                      <a:pt x="1278573" y="198690"/>
                    </a:lnTo>
                    <a:lnTo>
                      <a:pt x="1279208" y="210153"/>
                    </a:lnTo>
                    <a:lnTo>
                      <a:pt x="1279525" y="221616"/>
                    </a:lnTo>
                    <a:lnTo>
                      <a:pt x="1279423" y="225313"/>
                    </a:lnTo>
                    <a:lnTo>
                      <a:pt x="1289553" y="230822"/>
                    </a:lnTo>
                    <a:lnTo>
                      <a:pt x="1307653" y="241617"/>
                    </a:lnTo>
                    <a:lnTo>
                      <a:pt x="1326071" y="253047"/>
                    </a:lnTo>
                    <a:lnTo>
                      <a:pt x="1344488" y="265430"/>
                    </a:lnTo>
                    <a:lnTo>
                      <a:pt x="1363224" y="278765"/>
                    </a:lnTo>
                    <a:lnTo>
                      <a:pt x="1381641" y="292735"/>
                    </a:lnTo>
                    <a:lnTo>
                      <a:pt x="1400059" y="307657"/>
                    </a:lnTo>
                    <a:lnTo>
                      <a:pt x="1418159" y="323532"/>
                    </a:lnTo>
                    <a:lnTo>
                      <a:pt x="1427050" y="331787"/>
                    </a:lnTo>
                    <a:lnTo>
                      <a:pt x="1436259" y="340360"/>
                    </a:lnTo>
                    <a:lnTo>
                      <a:pt x="1445150" y="349567"/>
                    </a:lnTo>
                    <a:lnTo>
                      <a:pt x="1453724" y="358457"/>
                    </a:lnTo>
                    <a:lnTo>
                      <a:pt x="1462298" y="367665"/>
                    </a:lnTo>
                    <a:lnTo>
                      <a:pt x="1471189" y="377190"/>
                    </a:lnTo>
                    <a:lnTo>
                      <a:pt x="1479763" y="386715"/>
                    </a:lnTo>
                    <a:lnTo>
                      <a:pt x="1488019" y="396875"/>
                    </a:lnTo>
                    <a:lnTo>
                      <a:pt x="1495958" y="407035"/>
                    </a:lnTo>
                    <a:lnTo>
                      <a:pt x="1504214" y="417512"/>
                    </a:lnTo>
                    <a:lnTo>
                      <a:pt x="1511517" y="428307"/>
                    </a:lnTo>
                    <a:lnTo>
                      <a:pt x="1519456" y="439420"/>
                    </a:lnTo>
                    <a:lnTo>
                      <a:pt x="1527077" y="450532"/>
                    </a:lnTo>
                    <a:lnTo>
                      <a:pt x="1534381" y="461962"/>
                    </a:lnTo>
                    <a:lnTo>
                      <a:pt x="1541367" y="473392"/>
                    </a:lnTo>
                    <a:lnTo>
                      <a:pt x="1548353" y="485775"/>
                    </a:lnTo>
                    <a:lnTo>
                      <a:pt x="1554704" y="497840"/>
                    </a:lnTo>
                    <a:lnTo>
                      <a:pt x="1561372" y="510222"/>
                    </a:lnTo>
                    <a:lnTo>
                      <a:pt x="1567405" y="523240"/>
                    </a:lnTo>
                    <a:lnTo>
                      <a:pt x="1573439" y="535940"/>
                    </a:lnTo>
                    <a:lnTo>
                      <a:pt x="1579155" y="548957"/>
                    </a:lnTo>
                    <a:lnTo>
                      <a:pt x="1584553" y="562610"/>
                    </a:lnTo>
                    <a:lnTo>
                      <a:pt x="1589634" y="576262"/>
                    </a:lnTo>
                    <a:lnTo>
                      <a:pt x="1594714" y="590232"/>
                    </a:lnTo>
                    <a:lnTo>
                      <a:pt x="1599160" y="604837"/>
                    </a:lnTo>
                    <a:lnTo>
                      <a:pt x="1603288" y="619125"/>
                    </a:lnTo>
                    <a:lnTo>
                      <a:pt x="1607416" y="634047"/>
                    </a:lnTo>
                    <a:lnTo>
                      <a:pt x="1610909" y="648970"/>
                    </a:lnTo>
                    <a:lnTo>
                      <a:pt x="1614085" y="664210"/>
                    </a:lnTo>
                    <a:lnTo>
                      <a:pt x="1617260" y="680085"/>
                    </a:lnTo>
                    <a:lnTo>
                      <a:pt x="1619800" y="695642"/>
                    </a:lnTo>
                    <a:lnTo>
                      <a:pt x="1622023" y="711835"/>
                    </a:lnTo>
                    <a:lnTo>
                      <a:pt x="1623928" y="728027"/>
                    </a:lnTo>
                    <a:lnTo>
                      <a:pt x="1625199" y="744537"/>
                    </a:lnTo>
                    <a:lnTo>
                      <a:pt x="1626469" y="761682"/>
                    </a:lnTo>
                    <a:lnTo>
                      <a:pt x="1627104" y="778827"/>
                    </a:lnTo>
                    <a:lnTo>
                      <a:pt x="1627104" y="795655"/>
                    </a:lnTo>
                    <a:lnTo>
                      <a:pt x="1626469" y="813117"/>
                    </a:lnTo>
                    <a:lnTo>
                      <a:pt x="1624564" y="830580"/>
                    </a:lnTo>
                    <a:lnTo>
                      <a:pt x="1622023" y="848360"/>
                    </a:lnTo>
                    <a:lnTo>
                      <a:pt x="1618848" y="866140"/>
                    </a:lnTo>
                    <a:lnTo>
                      <a:pt x="1615037" y="884555"/>
                    </a:lnTo>
                    <a:lnTo>
                      <a:pt x="1610274" y="902970"/>
                    </a:lnTo>
                    <a:lnTo>
                      <a:pt x="1604876" y="921702"/>
                    </a:lnTo>
                    <a:lnTo>
                      <a:pt x="1598842" y="940117"/>
                    </a:lnTo>
                    <a:lnTo>
                      <a:pt x="1591856" y="958850"/>
                    </a:lnTo>
                    <a:lnTo>
                      <a:pt x="1584553" y="977900"/>
                    </a:lnTo>
                    <a:lnTo>
                      <a:pt x="1576297" y="996950"/>
                    </a:lnTo>
                    <a:lnTo>
                      <a:pt x="1567723" y="1016635"/>
                    </a:lnTo>
                    <a:lnTo>
                      <a:pt x="1558832" y="1035685"/>
                    </a:lnTo>
                    <a:lnTo>
                      <a:pt x="1548670" y="1055052"/>
                    </a:lnTo>
                    <a:lnTo>
                      <a:pt x="1538509" y="1074420"/>
                    </a:lnTo>
                    <a:lnTo>
                      <a:pt x="1527395" y="1093787"/>
                    </a:lnTo>
                    <a:lnTo>
                      <a:pt x="1516280" y="1113155"/>
                    </a:lnTo>
                    <a:lnTo>
                      <a:pt x="1504531" y="1132522"/>
                    </a:lnTo>
                    <a:lnTo>
                      <a:pt x="1492147" y="1152207"/>
                    </a:lnTo>
                    <a:lnTo>
                      <a:pt x="1479445" y="1171575"/>
                    </a:lnTo>
                    <a:lnTo>
                      <a:pt x="1466426" y="1190625"/>
                    </a:lnTo>
                    <a:lnTo>
                      <a:pt x="1452771" y="1209992"/>
                    </a:lnTo>
                    <a:lnTo>
                      <a:pt x="1438799" y="1229042"/>
                    </a:lnTo>
                    <a:lnTo>
                      <a:pt x="1424510" y="1248410"/>
                    </a:lnTo>
                    <a:lnTo>
                      <a:pt x="1409903" y="1267142"/>
                    </a:lnTo>
                    <a:lnTo>
                      <a:pt x="1395296" y="1286192"/>
                    </a:lnTo>
                    <a:lnTo>
                      <a:pt x="1380054" y="1304925"/>
                    </a:lnTo>
                    <a:lnTo>
                      <a:pt x="1364494" y="1323340"/>
                    </a:lnTo>
                    <a:lnTo>
                      <a:pt x="1348616" y="1342072"/>
                    </a:lnTo>
                    <a:lnTo>
                      <a:pt x="1333057" y="1359852"/>
                    </a:lnTo>
                    <a:lnTo>
                      <a:pt x="1317179" y="1377950"/>
                    </a:lnTo>
                    <a:lnTo>
                      <a:pt x="1300667" y="1395730"/>
                    </a:lnTo>
                    <a:lnTo>
                      <a:pt x="1284472" y="1413192"/>
                    </a:lnTo>
                    <a:lnTo>
                      <a:pt x="1267960" y="1430337"/>
                    </a:lnTo>
                    <a:lnTo>
                      <a:pt x="1251448" y="1447482"/>
                    </a:lnTo>
                    <a:lnTo>
                      <a:pt x="1234300" y="1464310"/>
                    </a:lnTo>
                    <a:lnTo>
                      <a:pt x="1217788" y="1480820"/>
                    </a:lnTo>
                    <a:lnTo>
                      <a:pt x="1200958" y="1496695"/>
                    </a:lnTo>
                    <a:lnTo>
                      <a:pt x="1184128" y="1512252"/>
                    </a:lnTo>
                    <a:lnTo>
                      <a:pt x="1167298" y="1527810"/>
                    </a:lnTo>
                    <a:lnTo>
                      <a:pt x="1150150" y="1543050"/>
                    </a:lnTo>
                    <a:lnTo>
                      <a:pt x="1133638" y="1557655"/>
                    </a:lnTo>
                    <a:lnTo>
                      <a:pt x="1116808" y="1571625"/>
                    </a:lnTo>
                    <a:lnTo>
                      <a:pt x="1100296" y="1585595"/>
                    </a:lnTo>
                    <a:lnTo>
                      <a:pt x="1083783" y="1598930"/>
                    </a:lnTo>
                    <a:lnTo>
                      <a:pt x="1067271" y="1611947"/>
                    </a:lnTo>
                    <a:lnTo>
                      <a:pt x="1051076" y="1624647"/>
                    </a:lnTo>
                    <a:lnTo>
                      <a:pt x="1034881" y="1636395"/>
                    </a:lnTo>
                    <a:lnTo>
                      <a:pt x="1019004" y="1648142"/>
                    </a:lnTo>
                    <a:lnTo>
                      <a:pt x="1003444" y="1658937"/>
                    </a:lnTo>
                    <a:lnTo>
                      <a:pt x="988202" y="1669415"/>
                    </a:lnTo>
                    <a:lnTo>
                      <a:pt x="972960" y="1679575"/>
                    </a:lnTo>
                    <a:lnTo>
                      <a:pt x="957718" y="1688783"/>
                    </a:lnTo>
                    <a:lnTo>
                      <a:pt x="943428" y="1697990"/>
                    </a:lnTo>
                    <a:lnTo>
                      <a:pt x="929139" y="1706245"/>
                    </a:lnTo>
                    <a:lnTo>
                      <a:pt x="915167" y="1713865"/>
                    </a:lnTo>
                    <a:lnTo>
                      <a:pt x="901512" y="1720850"/>
                    </a:lnTo>
                    <a:lnTo>
                      <a:pt x="888493" y="1726883"/>
                    </a:lnTo>
                    <a:lnTo>
                      <a:pt x="875473" y="1732915"/>
                    </a:lnTo>
                    <a:lnTo>
                      <a:pt x="863407" y="1737678"/>
                    </a:lnTo>
                    <a:lnTo>
                      <a:pt x="851340" y="1742440"/>
                    </a:lnTo>
                    <a:lnTo>
                      <a:pt x="839908" y="1746250"/>
                    </a:lnTo>
                    <a:lnTo>
                      <a:pt x="829112" y="1749108"/>
                    </a:lnTo>
                    <a:lnTo>
                      <a:pt x="835145" y="1778953"/>
                    </a:lnTo>
                    <a:lnTo>
                      <a:pt x="839273" y="1797368"/>
                    </a:lnTo>
                    <a:lnTo>
                      <a:pt x="843719" y="1818323"/>
                    </a:lnTo>
                    <a:lnTo>
                      <a:pt x="849117" y="1841500"/>
                    </a:lnTo>
                    <a:lnTo>
                      <a:pt x="855468" y="1866265"/>
                    </a:lnTo>
                    <a:lnTo>
                      <a:pt x="862136" y="1892300"/>
                    </a:lnTo>
                    <a:lnTo>
                      <a:pt x="870075" y="1920558"/>
                    </a:lnTo>
                    <a:lnTo>
                      <a:pt x="878649" y="1949768"/>
                    </a:lnTo>
                    <a:lnTo>
                      <a:pt x="887858" y="1979930"/>
                    </a:lnTo>
                    <a:lnTo>
                      <a:pt x="898019" y="2010728"/>
                    </a:lnTo>
                    <a:lnTo>
                      <a:pt x="908816" y="2042478"/>
                    </a:lnTo>
                    <a:lnTo>
                      <a:pt x="920882" y="2074545"/>
                    </a:lnTo>
                    <a:lnTo>
                      <a:pt x="933902" y="2106613"/>
                    </a:lnTo>
                    <a:lnTo>
                      <a:pt x="940570" y="2122805"/>
                    </a:lnTo>
                    <a:lnTo>
                      <a:pt x="947556" y="2138998"/>
                    </a:lnTo>
                    <a:lnTo>
                      <a:pt x="954542" y="2155190"/>
                    </a:lnTo>
                    <a:lnTo>
                      <a:pt x="961846" y="2171383"/>
                    </a:lnTo>
                    <a:lnTo>
                      <a:pt x="969784" y="2187258"/>
                    </a:lnTo>
                    <a:lnTo>
                      <a:pt x="977723" y="2203133"/>
                    </a:lnTo>
                    <a:lnTo>
                      <a:pt x="985662" y="2219008"/>
                    </a:lnTo>
                    <a:lnTo>
                      <a:pt x="993918" y="2234565"/>
                    </a:lnTo>
                    <a:lnTo>
                      <a:pt x="1002492" y="2249805"/>
                    </a:lnTo>
                    <a:lnTo>
                      <a:pt x="1011383" y="2265045"/>
                    </a:lnTo>
                    <a:lnTo>
                      <a:pt x="1020274" y="2279650"/>
                    </a:lnTo>
                    <a:lnTo>
                      <a:pt x="1029801" y="2294573"/>
                    </a:lnTo>
                    <a:lnTo>
                      <a:pt x="1039327" y="2308860"/>
                    </a:lnTo>
                    <a:lnTo>
                      <a:pt x="1049488" y="2322830"/>
                    </a:lnTo>
                    <a:lnTo>
                      <a:pt x="1059650" y="2336483"/>
                    </a:lnTo>
                    <a:lnTo>
                      <a:pt x="1070129" y="2349818"/>
                    </a:lnTo>
                    <a:lnTo>
                      <a:pt x="1080608" y="2362835"/>
                    </a:lnTo>
                    <a:lnTo>
                      <a:pt x="1091404" y="2375218"/>
                    </a:lnTo>
                    <a:lnTo>
                      <a:pt x="1102518" y="2387283"/>
                    </a:lnTo>
                    <a:lnTo>
                      <a:pt x="1113950" y="2399030"/>
                    </a:lnTo>
                    <a:lnTo>
                      <a:pt x="1125699" y="2410143"/>
                    </a:lnTo>
                    <a:lnTo>
                      <a:pt x="1137766" y="2420620"/>
                    </a:lnTo>
                    <a:lnTo>
                      <a:pt x="1149833" y="2430780"/>
                    </a:lnTo>
                    <a:lnTo>
                      <a:pt x="1162535" y="2439988"/>
                    </a:lnTo>
                    <a:lnTo>
                      <a:pt x="1175554" y="2449195"/>
                    </a:lnTo>
                    <a:lnTo>
                      <a:pt x="1188256" y="2457450"/>
                    </a:lnTo>
                    <a:lnTo>
                      <a:pt x="1201593" y="2464753"/>
                    </a:lnTo>
                    <a:lnTo>
                      <a:pt x="1215565" y="2471738"/>
                    </a:lnTo>
                    <a:lnTo>
                      <a:pt x="1229219" y="2478088"/>
                    </a:lnTo>
                    <a:lnTo>
                      <a:pt x="1243826" y="2483485"/>
                    </a:lnTo>
                    <a:lnTo>
                      <a:pt x="1258116" y="2488565"/>
                    </a:lnTo>
                    <a:lnTo>
                      <a:pt x="1273358" y="2492693"/>
                    </a:lnTo>
                    <a:lnTo>
                      <a:pt x="1288283" y="2495868"/>
                    </a:lnTo>
                    <a:lnTo>
                      <a:pt x="1295904" y="2496820"/>
                    </a:lnTo>
                    <a:lnTo>
                      <a:pt x="1303842" y="2498090"/>
                    </a:lnTo>
                    <a:lnTo>
                      <a:pt x="1311781" y="2499043"/>
                    </a:lnTo>
                    <a:lnTo>
                      <a:pt x="1319720" y="2499678"/>
                    </a:lnTo>
                    <a:lnTo>
                      <a:pt x="1327658" y="2499995"/>
                    </a:lnTo>
                    <a:lnTo>
                      <a:pt x="1335597" y="2500630"/>
                    </a:lnTo>
                    <a:lnTo>
                      <a:pt x="1347981" y="2500630"/>
                    </a:lnTo>
                    <a:lnTo>
                      <a:pt x="1360048" y="2499678"/>
                    </a:lnTo>
                    <a:lnTo>
                      <a:pt x="1371797" y="2499043"/>
                    </a:lnTo>
                    <a:lnTo>
                      <a:pt x="1383229" y="2498090"/>
                    </a:lnTo>
                    <a:lnTo>
                      <a:pt x="1394660" y="2496185"/>
                    </a:lnTo>
                    <a:lnTo>
                      <a:pt x="1405457" y="2494280"/>
                    </a:lnTo>
                    <a:lnTo>
                      <a:pt x="1416254" y="2491740"/>
                    </a:lnTo>
                    <a:lnTo>
                      <a:pt x="1427050" y="2489200"/>
                    </a:lnTo>
                    <a:lnTo>
                      <a:pt x="1437529" y="2486343"/>
                    </a:lnTo>
                    <a:lnTo>
                      <a:pt x="1447691" y="2483168"/>
                    </a:lnTo>
                    <a:lnTo>
                      <a:pt x="1457217" y="2479358"/>
                    </a:lnTo>
                    <a:lnTo>
                      <a:pt x="1467061" y="2475230"/>
                    </a:lnTo>
                    <a:lnTo>
                      <a:pt x="1476587" y="2471103"/>
                    </a:lnTo>
                    <a:lnTo>
                      <a:pt x="1485479" y="2466658"/>
                    </a:lnTo>
                    <a:lnTo>
                      <a:pt x="1494370" y="2461578"/>
                    </a:lnTo>
                    <a:lnTo>
                      <a:pt x="1503261" y="2456498"/>
                    </a:lnTo>
                    <a:lnTo>
                      <a:pt x="1511517" y="2450783"/>
                    </a:lnTo>
                    <a:lnTo>
                      <a:pt x="1520409" y="2445068"/>
                    </a:lnTo>
                    <a:lnTo>
                      <a:pt x="1528347" y="2439353"/>
                    </a:lnTo>
                    <a:lnTo>
                      <a:pt x="1536286" y="2433003"/>
                    </a:lnTo>
                    <a:lnTo>
                      <a:pt x="1543907" y="2426335"/>
                    </a:lnTo>
                    <a:lnTo>
                      <a:pt x="1551528" y="2419668"/>
                    </a:lnTo>
                    <a:lnTo>
                      <a:pt x="1558832" y="2412365"/>
                    </a:lnTo>
                    <a:lnTo>
                      <a:pt x="1566135" y="2405063"/>
                    </a:lnTo>
                    <a:lnTo>
                      <a:pt x="1573121" y="2397760"/>
                    </a:lnTo>
                    <a:lnTo>
                      <a:pt x="1580107" y="2390140"/>
                    </a:lnTo>
                    <a:lnTo>
                      <a:pt x="1586776" y="2381885"/>
                    </a:lnTo>
                    <a:lnTo>
                      <a:pt x="1593444" y="2373948"/>
                    </a:lnTo>
                    <a:lnTo>
                      <a:pt x="1599478" y="2365375"/>
                    </a:lnTo>
                    <a:lnTo>
                      <a:pt x="1605828" y="2357120"/>
                    </a:lnTo>
                    <a:lnTo>
                      <a:pt x="1611544" y="2347913"/>
                    </a:lnTo>
                    <a:lnTo>
                      <a:pt x="1617895" y="2339023"/>
                    </a:lnTo>
                    <a:lnTo>
                      <a:pt x="1629327" y="2320608"/>
                    </a:lnTo>
                    <a:lnTo>
                      <a:pt x="1640123" y="2301558"/>
                    </a:lnTo>
                    <a:lnTo>
                      <a:pt x="1650285" y="2281873"/>
                    </a:lnTo>
                    <a:lnTo>
                      <a:pt x="1660129" y="2261870"/>
                    </a:lnTo>
                    <a:lnTo>
                      <a:pt x="1669655" y="2241233"/>
                    </a:lnTo>
                    <a:lnTo>
                      <a:pt x="1678546" y="2219960"/>
                    </a:lnTo>
                    <a:lnTo>
                      <a:pt x="1687120" y="2198370"/>
                    </a:lnTo>
                    <a:lnTo>
                      <a:pt x="1695376" y="2176463"/>
                    </a:lnTo>
                    <a:lnTo>
                      <a:pt x="1703315" y="2154555"/>
                    </a:lnTo>
                    <a:lnTo>
                      <a:pt x="1710936" y="2132330"/>
                    </a:lnTo>
                    <a:lnTo>
                      <a:pt x="1718557" y="2110105"/>
                    </a:lnTo>
                    <a:lnTo>
                      <a:pt x="1725543" y="2087245"/>
                    </a:lnTo>
                    <a:lnTo>
                      <a:pt x="1739833" y="2042478"/>
                    </a:lnTo>
                    <a:lnTo>
                      <a:pt x="1752852" y="1997393"/>
                    </a:lnTo>
                    <a:lnTo>
                      <a:pt x="1764601" y="1958340"/>
                    </a:lnTo>
                    <a:lnTo>
                      <a:pt x="1776350" y="1920240"/>
                    </a:lnTo>
                    <a:lnTo>
                      <a:pt x="1788100" y="1883093"/>
                    </a:lnTo>
                    <a:lnTo>
                      <a:pt x="1794450" y="1864995"/>
                    </a:lnTo>
                    <a:lnTo>
                      <a:pt x="1800802" y="1847850"/>
                    </a:lnTo>
                    <a:lnTo>
                      <a:pt x="1806835" y="1830705"/>
                    </a:lnTo>
                    <a:lnTo>
                      <a:pt x="1813821" y="1814195"/>
                    </a:lnTo>
                    <a:lnTo>
                      <a:pt x="1820172" y="1798320"/>
                    </a:lnTo>
                    <a:lnTo>
                      <a:pt x="1827475" y="1783080"/>
                    </a:lnTo>
                    <a:lnTo>
                      <a:pt x="1834461" y="1768475"/>
                    </a:lnTo>
                    <a:lnTo>
                      <a:pt x="1842082" y="1754505"/>
                    </a:lnTo>
                    <a:lnTo>
                      <a:pt x="1849704" y="1741170"/>
                    </a:lnTo>
                    <a:lnTo>
                      <a:pt x="1857960" y="1728470"/>
                    </a:lnTo>
                    <a:lnTo>
                      <a:pt x="1864946" y="1718628"/>
                    </a:lnTo>
                    <a:lnTo>
                      <a:pt x="1871614" y="1709103"/>
                    </a:lnTo>
                    <a:lnTo>
                      <a:pt x="1878918" y="1699578"/>
                    </a:lnTo>
                    <a:lnTo>
                      <a:pt x="1885586" y="1691005"/>
                    </a:lnTo>
                    <a:lnTo>
                      <a:pt x="1892890" y="1682433"/>
                    </a:lnTo>
                    <a:lnTo>
                      <a:pt x="1899558" y="1674495"/>
                    </a:lnTo>
                    <a:lnTo>
                      <a:pt x="1906862" y="1666557"/>
                    </a:lnTo>
                    <a:lnTo>
                      <a:pt x="1914165" y="1659572"/>
                    </a:lnTo>
                    <a:lnTo>
                      <a:pt x="1920834" y="1652270"/>
                    </a:lnTo>
                    <a:lnTo>
                      <a:pt x="1928137" y="1645285"/>
                    </a:lnTo>
                    <a:lnTo>
                      <a:pt x="1935441" y="1638935"/>
                    </a:lnTo>
                    <a:lnTo>
                      <a:pt x="1942109" y="1632902"/>
                    </a:lnTo>
                    <a:lnTo>
                      <a:pt x="1949413" y="1627187"/>
                    </a:lnTo>
                    <a:lnTo>
                      <a:pt x="1956081" y="1621790"/>
                    </a:lnTo>
                    <a:lnTo>
                      <a:pt x="1970053" y="1611312"/>
                    </a:lnTo>
                    <a:lnTo>
                      <a:pt x="1983708" y="1602105"/>
                    </a:lnTo>
                    <a:lnTo>
                      <a:pt x="1997680" y="1594485"/>
                    </a:lnTo>
                    <a:lnTo>
                      <a:pt x="2010699" y="1587182"/>
                    </a:lnTo>
                    <a:lnTo>
                      <a:pt x="2024036" y="1581150"/>
                    </a:lnTo>
                    <a:lnTo>
                      <a:pt x="2036738" y="1575752"/>
                    </a:lnTo>
                    <a:lnTo>
                      <a:pt x="2049440" y="1571307"/>
                    </a:lnTo>
                    <a:lnTo>
                      <a:pt x="2061506" y="1567497"/>
                    </a:lnTo>
                    <a:lnTo>
                      <a:pt x="2073256" y="1564640"/>
                    </a:lnTo>
                    <a:lnTo>
                      <a:pt x="2085005" y="1562100"/>
                    </a:lnTo>
                    <a:lnTo>
                      <a:pt x="2096119" y="1560195"/>
                    </a:lnTo>
                    <a:lnTo>
                      <a:pt x="2106598" y="1559242"/>
                    </a:lnTo>
                    <a:lnTo>
                      <a:pt x="2116442" y="1557972"/>
                    </a:lnTo>
                    <a:lnTo>
                      <a:pt x="2125968" y="1557655"/>
                    </a:lnTo>
                    <a:lnTo>
                      <a:pt x="2134860" y="1557655"/>
                    </a:lnTo>
                    <a:lnTo>
                      <a:pt x="2143116" y="1557972"/>
                    </a:lnTo>
                    <a:lnTo>
                      <a:pt x="2150737" y="1558290"/>
                    </a:lnTo>
                    <a:lnTo>
                      <a:pt x="2157723" y="1559242"/>
                    </a:lnTo>
                    <a:lnTo>
                      <a:pt x="2162839" y="1559781"/>
                    </a:lnTo>
                    <a:lnTo>
                      <a:pt x="2167906" y="1548627"/>
                    </a:lnTo>
                    <a:lnTo>
                      <a:pt x="2174894" y="1534961"/>
                    </a:lnTo>
                    <a:lnTo>
                      <a:pt x="2182518" y="1521930"/>
                    </a:lnTo>
                    <a:lnTo>
                      <a:pt x="2190777" y="1508900"/>
                    </a:lnTo>
                    <a:lnTo>
                      <a:pt x="2199354" y="1496822"/>
                    </a:lnTo>
                    <a:lnTo>
                      <a:pt x="2208566" y="1484745"/>
                    </a:lnTo>
                    <a:lnTo>
                      <a:pt x="2218731" y="1473304"/>
                    </a:lnTo>
                    <a:lnTo>
                      <a:pt x="2229214" y="1462498"/>
                    </a:lnTo>
                    <a:lnTo>
                      <a:pt x="2240015" y="1452010"/>
                    </a:lnTo>
                    <a:lnTo>
                      <a:pt x="2251450" y="1442157"/>
                    </a:lnTo>
                    <a:lnTo>
                      <a:pt x="2263204" y="1432623"/>
                    </a:lnTo>
                    <a:lnTo>
                      <a:pt x="2275593" y="1424042"/>
                    </a:lnTo>
                    <a:lnTo>
                      <a:pt x="2288617" y="1415778"/>
                    </a:lnTo>
                    <a:lnTo>
                      <a:pt x="2301958" y="1408151"/>
                    </a:lnTo>
                    <a:lnTo>
                      <a:pt x="2315300" y="1401158"/>
                    </a:lnTo>
                    <a:lnTo>
                      <a:pt x="2329277" y="1394802"/>
                    </a:lnTo>
                    <a:lnTo>
                      <a:pt x="2343572" y="1389081"/>
                    </a:lnTo>
                    <a:lnTo>
                      <a:pt x="2358184" y="1383996"/>
                    </a:lnTo>
                    <a:lnTo>
                      <a:pt x="2373114" y="1380182"/>
                    </a:lnTo>
                    <a:lnTo>
                      <a:pt x="2388680" y="1376686"/>
                    </a:lnTo>
                    <a:lnTo>
                      <a:pt x="2403927" y="1373508"/>
                    </a:lnTo>
                    <a:lnTo>
                      <a:pt x="2419493" y="1371919"/>
                    </a:lnTo>
                    <a:lnTo>
                      <a:pt x="2435693" y="1370330"/>
                    </a:lnTo>
                    <a:lnTo>
                      <a:pt x="2451894" y="1370012"/>
                    </a:lnTo>
                    <a:lnTo>
                      <a:pt x="2468095" y="1370330"/>
                    </a:lnTo>
                    <a:lnTo>
                      <a:pt x="2484295" y="1371919"/>
                    </a:lnTo>
                    <a:lnTo>
                      <a:pt x="2499861" y="1373508"/>
                    </a:lnTo>
                    <a:lnTo>
                      <a:pt x="2515426" y="1376686"/>
                    </a:lnTo>
                    <a:lnTo>
                      <a:pt x="2530674" y="1380182"/>
                    </a:lnTo>
                    <a:lnTo>
                      <a:pt x="2545286" y="1383996"/>
                    </a:lnTo>
                    <a:lnTo>
                      <a:pt x="2560216" y="1389081"/>
                    </a:lnTo>
                    <a:lnTo>
                      <a:pt x="2574511" y="1394802"/>
                    </a:lnTo>
                    <a:lnTo>
                      <a:pt x="2588488" y="1401158"/>
                    </a:lnTo>
                    <a:lnTo>
                      <a:pt x="2601830" y="1408151"/>
                    </a:lnTo>
                    <a:lnTo>
                      <a:pt x="2615171" y="1415778"/>
                    </a:lnTo>
                    <a:lnTo>
                      <a:pt x="2628195" y="1424042"/>
                    </a:lnTo>
                    <a:lnTo>
                      <a:pt x="2640267" y="1432623"/>
                    </a:lnTo>
                    <a:lnTo>
                      <a:pt x="2652338" y="1442157"/>
                    </a:lnTo>
                    <a:lnTo>
                      <a:pt x="2663773" y="1452010"/>
                    </a:lnTo>
                    <a:lnTo>
                      <a:pt x="2674574" y="1462498"/>
                    </a:lnTo>
                    <a:lnTo>
                      <a:pt x="2685057" y="1473304"/>
                    </a:lnTo>
                    <a:lnTo>
                      <a:pt x="2694904" y="1484745"/>
                    </a:lnTo>
                    <a:lnTo>
                      <a:pt x="2704434" y="1496822"/>
                    </a:lnTo>
                    <a:lnTo>
                      <a:pt x="2713011" y="1508900"/>
                    </a:lnTo>
                    <a:lnTo>
                      <a:pt x="2721270" y="1521930"/>
                    </a:lnTo>
                    <a:lnTo>
                      <a:pt x="2728894" y="1534961"/>
                    </a:lnTo>
                    <a:lnTo>
                      <a:pt x="2735565" y="1548627"/>
                    </a:lnTo>
                    <a:lnTo>
                      <a:pt x="2742236" y="1562611"/>
                    </a:lnTo>
                    <a:lnTo>
                      <a:pt x="2747953" y="1576913"/>
                    </a:lnTo>
                    <a:lnTo>
                      <a:pt x="2752718" y="1591533"/>
                    </a:lnTo>
                    <a:lnTo>
                      <a:pt x="2756848" y="1606471"/>
                    </a:lnTo>
                    <a:lnTo>
                      <a:pt x="2760660" y="1621726"/>
                    </a:lnTo>
                    <a:lnTo>
                      <a:pt x="2763519" y="1636981"/>
                    </a:lnTo>
                    <a:lnTo>
                      <a:pt x="2765107" y="1652872"/>
                    </a:lnTo>
                    <a:lnTo>
                      <a:pt x="2766695" y="1669081"/>
                    </a:lnTo>
                    <a:lnTo>
                      <a:pt x="2767013" y="1685290"/>
                    </a:lnTo>
                    <a:lnTo>
                      <a:pt x="2766695" y="1701499"/>
                    </a:lnTo>
                    <a:lnTo>
                      <a:pt x="2765107" y="1717390"/>
                    </a:lnTo>
                    <a:lnTo>
                      <a:pt x="2763519" y="1733281"/>
                    </a:lnTo>
                    <a:lnTo>
                      <a:pt x="2760660" y="1748854"/>
                    </a:lnTo>
                    <a:lnTo>
                      <a:pt x="2756848" y="1764110"/>
                    </a:lnTo>
                    <a:lnTo>
                      <a:pt x="2752718" y="1779047"/>
                    </a:lnTo>
                    <a:lnTo>
                      <a:pt x="2747953" y="1793667"/>
                    </a:lnTo>
                    <a:lnTo>
                      <a:pt x="2742236" y="1807969"/>
                    </a:lnTo>
                    <a:lnTo>
                      <a:pt x="2735565" y="1821635"/>
                    </a:lnTo>
                    <a:lnTo>
                      <a:pt x="2728894" y="1835619"/>
                    </a:lnTo>
                    <a:lnTo>
                      <a:pt x="2721270" y="1848650"/>
                    </a:lnTo>
                    <a:lnTo>
                      <a:pt x="2713011" y="1861363"/>
                    </a:lnTo>
                    <a:lnTo>
                      <a:pt x="2704434" y="1874075"/>
                    </a:lnTo>
                    <a:lnTo>
                      <a:pt x="2694904" y="1885835"/>
                    </a:lnTo>
                    <a:lnTo>
                      <a:pt x="2685057" y="1896959"/>
                    </a:lnTo>
                    <a:lnTo>
                      <a:pt x="2674574" y="1908082"/>
                    </a:lnTo>
                    <a:lnTo>
                      <a:pt x="2663773" y="1918570"/>
                    </a:lnTo>
                    <a:lnTo>
                      <a:pt x="2652338" y="1928423"/>
                    </a:lnTo>
                    <a:lnTo>
                      <a:pt x="2640267" y="1937640"/>
                    </a:lnTo>
                    <a:lnTo>
                      <a:pt x="2628195" y="1946538"/>
                    </a:lnTo>
                    <a:lnTo>
                      <a:pt x="2615171" y="1955120"/>
                    </a:lnTo>
                    <a:lnTo>
                      <a:pt x="2601830" y="1962430"/>
                    </a:lnTo>
                    <a:lnTo>
                      <a:pt x="2588488" y="1969422"/>
                    </a:lnTo>
                    <a:lnTo>
                      <a:pt x="2574511" y="1975778"/>
                    </a:lnTo>
                    <a:lnTo>
                      <a:pt x="2560216" y="1981181"/>
                    </a:lnTo>
                    <a:lnTo>
                      <a:pt x="2545286" y="1986266"/>
                    </a:lnTo>
                    <a:lnTo>
                      <a:pt x="2530674" y="1990716"/>
                    </a:lnTo>
                    <a:lnTo>
                      <a:pt x="2515426" y="1994212"/>
                    </a:lnTo>
                    <a:lnTo>
                      <a:pt x="2499861" y="1996754"/>
                    </a:lnTo>
                    <a:lnTo>
                      <a:pt x="2484295" y="1998979"/>
                    </a:lnTo>
                    <a:lnTo>
                      <a:pt x="2468095" y="1999932"/>
                    </a:lnTo>
                    <a:lnTo>
                      <a:pt x="2451894" y="2000250"/>
                    </a:lnTo>
                    <a:lnTo>
                      <a:pt x="2435693" y="1999932"/>
                    </a:lnTo>
                    <a:lnTo>
                      <a:pt x="2419493" y="1998979"/>
                    </a:lnTo>
                    <a:lnTo>
                      <a:pt x="2403927" y="1996754"/>
                    </a:lnTo>
                    <a:lnTo>
                      <a:pt x="2388680" y="1994212"/>
                    </a:lnTo>
                    <a:lnTo>
                      <a:pt x="2373114" y="1990716"/>
                    </a:lnTo>
                    <a:lnTo>
                      <a:pt x="2358184" y="1986266"/>
                    </a:lnTo>
                    <a:lnTo>
                      <a:pt x="2343572" y="1981181"/>
                    </a:lnTo>
                    <a:lnTo>
                      <a:pt x="2329277" y="1975778"/>
                    </a:lnTo>
                    <a:lnTo>
                      <a:pt x="2315300" y="1969422"/>
                    </a:lnTo>
                    <a:lnTo>
                      <a:pt x="2301958" y="1962430"/>
                    </a:lnTo>
                    <a:lnTo>
                      <a:pt x="2288617" y="1955120"/>
                    </a:lnTo>
                    <a:lnTo>
                      <a:pt x="2275593" y="1946538"/>
                    </a:lnTo>
                    <a:lnTo>
                      <a:pt x="2263204" y="1937640"/>
                    </a:lnTo>
                    <a:lnTo>
                      <a:pt x="2251450" y="1928423"/>
                    </a:lnTo>
                    <a:lnTo>
                      <a:pt x="2240015" y="1918570"/>
                    </a:lnTo>
                    <a:lnTo>
                      <a:pt x="2229214" y="1908082"/>
                    </a:lnTo>
                    <a:lnTo>
                      <a:pt x="2218731" y="1896959"/>
                    </a:lnTo>
                    <a:lnTo>
                      <a:pt x="2208566" y="1885835"/>
                    </a:lnTo>
                    <a:lnTo>
                      <a:pt x="2199354" y="1874075"/>
                    </a:lnTo>
                    <a:lnTo>
                      <a:pt x="2190777" y="1861363"/>
                    </a:lnTo>
                    <a:lnTo>
                      <a:pt x="2182518" y="1848650"/>
                    </a:lnTo>
                    <a:lnTo>
                      <a:pt x="2174894" y="1835619"/>
                    </a:lnTo>
                    <a:lnTo>
                      <a:pt x="2167906" y="1821635"/>
                    </a:lnTo>
                    <a:lnTo>
                      <a:pt x="2161553" y="1807969"/>
                    </a:lnTo>
                    <a:lnTo>
                      <a:pt x="2155835" y="1793667"/>
                    </a:lnTo>
                    <a:lnTo>
                      <a:pt x="2151070" y="1779047"/>
                    </a:lnTo>
                    <a:lnTo>
                      <a:pt x="2146940" y="1764110"/>
                    </a:lnTo>
                    <a:lnTo>
                      <a:pt x="2143128" y="1748854"/>
                    </a:lnTo>
                    <a:lnTo>
                      <a:pt x="2140269" y="1733281"/>
                    </a:lnTo>
                    <a:lnTo>
                      <a:pt x="2138363" y="1717390"/>
                    </a:lnTo>
                    <a:lnTo>
                      <a:pt x="2137093" y="1701499"/>
                    </a:lnTo>
                    <a:lnTo>
                      <a:pt x="2136775" y="1685290"/>
                    </a:lnTo>
                    <a:lnTo>
                      <a:pt x="2137093" y="1669081"/>
                    </a:lnTo>
                    <a:lnTo>
                      <a:pt x="2138363" y="1652872"/>
                    </a:lnTo>
                    <a:lnTo>
                      <a:pt x="2140269" y="1636981"/>
                    </a:lnTo>
                    <a:lnTo>
                      <a:pt x="2140522" y="1635629"/>
                    </a:lnTo>
                    <a:lnTo>
                      <a:pt x="2137718" y="1635442"/>
                    </a:lnTo>
                    <a:lnTo>
                      <a:pt x="2126603" y="1635442"/>
                    </a:lnTo>
                    <a:lnTo>
                      <a:pt x="2120252" y="1635760"/>
                    </a:lnTo>
                    <a:lnTo>
                      <a:pt x="2113584" y="1636395"/>
                    </a:lnTo>
                    <a:lnTo>
                      <a:pt x="2106598" y="1637030"/>
                    </a:lnTo>
                    <a:lnTo>
                      <a:pt x="2098977" y="1638617"/>
                    </a:lnTo>
                    <a:lnTo>
                      <a:pt x="2091038" y="1640522"/>
                    </a:lnTo>
                    <a:lnTo>
                      <a:pt x="2082782" y="1642427"/>
                    </a:lnTo>
                    <a:lnTo>
                      <a:pt x="2074208" y="1644967"/>
                    </a:lnTo>
                    <a:lnTo>
                      <a:pt x="2065000" y="1648142"/>
                    </a:lnTo>
                    <a:lnTo>
                      <a:pt x="2056108" y="1652270"/>
                    </a:lnTo>
                    <a:lnTo>
                      <a:pt x="2046899" y="1656715"/>
                    </a:lnTo>
                    <a:lnTo>
                      <a:pt x="2037055" y="1661477"/>
                    </a:lnTo>
                    <a:lnTo>
                      <a:pt x="2026894" y="1667192"/>
                    </a:lnTo>
                    <a:lnTo>
                      <a:pt x="2017050" y="1673860"/>
                    </a:lnTo>
                    <a:lnTo>
                      <a:pt x="2006889" y="1681163"/>
                    </a:lnTo>
                    <a:lnTo>
                      <a:pt x="1996410" y="1689418"/>
                    </a:lnTo>
                    <a:lnTo>
                      <a:pt x="1985931" y="1698308"/>
                    </a:lnTo>
                    <a:lnTo>
                      <a:pt x="1975452" y="1707833"/>
                    </a:lnTo>
                    <a:lnTo>
                      <a:pt x="1965290" y="1718628"/>
                    </a:lnTo>
                    <a:lnTo>
                      <a:pt x="1954494" y="1730693"/>
                    </a:lnTo>
                    <a:lnTo>
                      <a:pt x="1943697" y="1743710"/>
                    </a:lnTo>
                    <a:lnTo>
                      <a:pt x="1932900" y="1757680"/>
                    </a:lnTo>
                    <a:lnTo>
                      <a:pt x="1922422" y="1772285"/>
                    </a:lnTo>
                    <a:lnTo>
                      <a:pt x="1915436" y="1783080"/>
                    </a:lnTo>
                    <a:lnTo>
                      <a:pt x="1908767" y="1794510"/>
                    </a:lnTo>
                    <a:lnTo>
                      <a:pt x="1902098" y="1806893"/>
                    </a:lnTo>
                    <a:lnTo>
                      <a:pt x="1895748" y="1820228"/>
                    </a:lnTo>
                    <a:lnTo>
                      <a:pt x="1889714" y="1833880"/>
                    </a:lnTo>
                    <a:lnTo>
                      <a:pt x="1883998" y="1848485"/>
                    </a:lnTo>
                    <a:lnTo>
                      <a:pt x="1877648" y="1863725"/>
                    </a:lnTo>
                    <a:lnTo>
                      <a:pt x="1871932" y="1879600"/>
                    </a:lnTo>
                    <a:lnTo>
                      <a:pt x="1866216" y="1895793"/>
                    </a:lnTo>
                    <a:lnTo>
                      <a:pt x="1860818" y="1912303"/>
                    </a:lnTo>
                    <a:lnTo>
                      <a:pt x="1849704" y="1946593"/>
                    </a:lnTo>
                    <a:lnTo>
                      <a:pt x="1838589" y="1982788"/>
                    </a:lnTo>
                    <a:lnTo>
                      <a:pt x="1827793" y="2019618"/>
                    </a:lnTo>
                    <a:lnTo>
                      <a:pt x="1813503" y="2066925"/>
                    </a:lnTo>
                    <a:lnTo>
                      <a:pt x="1798579" y="2115185"/>
                    </a:lnTo>
                    <a:lnTo>
                      <a:pt x="1790640" y="2139633"/>
                    </a:lnTo>
                    <a:lnTo>
                      <a:pt x="1782701" y="2163445"/>
                    </a:lnTo>
                    <a:lnTo>
                      <a:pt x="1774128" y="2187893"/>
                    </a:lnTo>
                    <a:lnTo>
                      <a:pt x="1765554" y="2212023"/>
                    </a:lnTo>
                    <a:lnTo>
                      <a:pt x="1756345" y="2235835"/>
                    </a:lnTo>
                    <a:lnTo>
                      <a:pt x="1746501" y="2259648"/>
                    </a:lnTo>
                    <a:lnTo>
                      <a:pt x="1736340" y="2282825"/>
                    </a:lnTo>
                    <a:lnTo>
                      <a:pt x="1725543" y="2306003"/>
                    </a:lnTo>
                    <a:lnTo>
                      <a:pt x="1714429" y="2328228"/>
                    </a:lnTo>
                    <a:lnTo>
                      <a:pt x="1702680" y="2350135"/>
                    </a:lnTo>
                    <a:lnTo>
                      <a:pt x="1696011" y="2360930"/>
                    </a:lnTo>
                    <a:lnTo>
                      <a:pt x="1689978" y="2371725"/>
                    </a:lnTo>
                    <a:lnTo>
                      <a:pt x="1683627" y="2382203"/>
                    </a:lnTo>
                    <a:lnTo>
                      <a:pt x="1676641" y="2392363"/>
                    </a:lnTo>
                    <a:lnTo>
                      <a:pt x="1669973" y="2402205"/>
                    </a:lnTo>
                    <a:lnTo>
                      <a:pt x="1662669" y="2412365"/>
                    </a:lnTo>
                    <a:lnTo>
                      <a:pt x="1655366" y="2422208"/>
                    </a:lnTo>
                    <a:lnTo>
                      <a:pt x="1648380" y="2431415"/>
                    </a:lnTo>
                    <a:lnTo>
                      <a:pt x="1640441" y="2440940"/>
                    </a:lnTo>
                    <a:lnTo>
                      <a:pt x="1632820" y="2449830"/>
                    </a:lnTo>
                    <a:lnTo>
                      <a:pt x="1624564" y="2458720"/>
                    </a:lnTo>
                    <a:lnTo>
                      <a:pt x="1616307" y="2467293"/>
                    </a:lnTo>
                    <a:lnTo>
                      <a:pt x="1608051" y="2475548"/>
                    </a:lnTo>
                    <a:lnTo>
                      <a:pt x="1599478" y="2483485"/>
                    </a:lnTo>
                    <a:lnTo>
                      <a:pt x="1590586" y="2491423"/>
                    </a:lnTo>
                    <a:lnTo>
                      <a:pt x="1581060" y="2499043"/>
                    </a:lnTo>
                    <a:lnTo>
                      <a:pt x="1571851" y="2506345"/>
                    </a:lnTo>
                    <a:lnTo>
                      <a:pt x="1562007" y="2513013"/>
                    </a:lnTo>
                    <a:lnTo>
                      <a:pt x="1552163" y="2519998"/>
                    </a:lnTo>
                    <a:lnTo>
                      <a:pt x="1542319" y="2526030"/>
                    </a:lnTo>
                    <a:lnTo>
                      <a:pt x="1531840" y="2532063"/>
                    </a:lnTo>
                    <a:lnTo>
                      <a:pt x="1521044" y="2537778"/>
                    </a:lnTo>
                    <a:lnTo>
                      <a:pt x="1510247" y="2543175"/>
                    </a:lnTo>
                    <a:lnTo>
                      <a:pt x="1499133" y="2547938"/>
                    </a:lnTo>
                    <a:lnTo>
                      <a:pt x="1487701" y="2552700"/>
                    </a:lnTo>
                    <a:lnTo>
                      <a:pt x="1475635" y="2556828"/>
                    </a:lnTo>
                    <a:lnTo>
                      <a:pt x="1463886" y="2560955"/>
                    </a:lnTo>
                    <a:lnTo>
                      <a:pt x="1451501" y="2564448"/>
                    </a:lnTo>
                    <a:lnTo>
                      <a:pt x="1439117" y="2567623"/>
                    </a:lnTo>
                    <a:lnTo>
                      <a:pt x="1426098" y="2570480"/>
                    </a:lnTo>
                    <a:lnTo>
                      <a:pt x="1412761" y="2572703"/>
                    </a:lnTo>
                    <a:lnTo>
                      <a:pt x="1399106" y="2574925"/>
                    </a:lnTo>
                    <a:lnTo>
                      <a:pt x="1385452" y="2576513"/>
                    </a:lnTo>
                    <a:lnTo>
                      <a:pt x="1371480" y="2577465"/>
                    </a:lnTo>
                    <a:lnTo>
                      <a:pt x="1356555" y="2578100"/>
                    </a:lnTo>
                    <a:lnTo>
                      <a:pt x="1341948" y="2578100"/>
                    </a:lnTo>
                    <a:lnTo>
                      <a:pt x="1334327" y="2578100"/>
                    </a:lnTo>
                    <a:lnTo>
                      <a:pt x="1324165" y="2578100"/>
                    </a:lnTo>
                    <a:lnTo>
                      <a:pt x="1314322" y="2577465"/>
                    </a:lnTo>
                    <a:lnTo>
                      <a:pt x="1304478" y="2576830"/>
                    </a:lnTo>
                    <a:lnTo>
                      <a:pt x="1294951" y="2575560"/>
                    </a:lnTo>
                    <a:lnTo>
                      <a:pt x="1285107" y="2574290"/>
                    </a:lnTo>
                    <a:lnTo>
                      <a:pt x="1275898" y="2572703"/>
                    </a:lnTo>
                    <a:lnTo>
                      <a:pt x="1266372" y="2571115"/>
                    </a:lnTo>
                    <a:lnTo>
                      <a:pt x="1257163" y="2568893"/>
                    </a:lnTo>
                    <a:lnTo>
                      <a:pt x="1247637" y="2566670"/>
                    </a:lnTo>
                    <a:lnTo>
                      <a:pt x="1238746" y="2564130"/>
                    </a:lnTo>
                    <a:lnTo>
                      <a:pt x="1229854" y="2561273"/>
                    </a:lnTo>
                    <a:lnTo>
                      <a:pt x="1220646" y="2558415"/>
                    </a:lnTo>
                    <a:lnTo>
                      <a:pt x="1212072" y="2555240"/>
                    </a:lnTo>
                    <a:lnTo>
                      <a:pt x="1203498" y="2552065"/>
                    </a:lnTo>
                    <a:lnTo>
                      <a:pt x="1194924" y="2548255"/>
                    </a:lnTo>
                    <a:lnTo>
                      <a:pt x="1186351" y="2544445"/>
                    </a:lnTo>
                    <a:lnTo>
                      <a:pt x="1178094" y="2540318"/>
                    </a:lnTo>
                    <a:lnTo>
                      <a:pt x="1169521" y="2536190"/>
                    </a:lnTo>
                    <a:lnTo>
                      <a:pt x="1161264" y="2531745"/>
                    </a:lnTo>
                    <a:lnTo>
                      <a:pt x="1153008" y="2526983"/>
                    </a:lnTo>
                    <a:lnTo>
                      <a:pt x="1137449" y="2517458"/>
                    </a:lnTo>
                    <a:lnTo>
                      <a:pt x="1121889" y="2506980"/>
                    </a:lnTo>
                    <a:lnTo>
                      <a:pt x="1106647" y="2495868"/>
                    </a:lnTo>
                    <a:lnTo>
                      <a:pt x="1092040" y="2484120"/>
                    </a:lnTo>
                    <a:lnTo>
                      <a:pt x="1077750" y="2471420"/>
                    </a:lnTo>
                    <a:lnTo>
                      <a:pt x="1063460" y="2458403"/>
                    </a:lnTo>
                    <a:lnTo>
                      <a:pt x="1049806" y="2444750"/>
                    </a:lnTo>
                    <a:lnTo>
                      <a:pt x="1036469" y="2430780"/>
                    </a:lnTo>
                    <a:lnTo>
                      <a:pt x="1023767" y="2415858"/>
                    </a:lnTo>
                    <a:lnTo>
                      <a:pt x="1011065" y="2400935"/>
                    </a:lnTo>
                    <a:lnTo>
                      <a:pt x="998999" y="2385378"/>
                    </a:lnTo>
                    <a:lnTo>
                      <a:pt x="986932" y="2369503"/>
                    </a:lnTo>
                    <a:lnTo>
                      <a:pt x="975500" y="2352993"/>
                    </a:lnTo>
                    <a:lnTo>
                      <a:pt x="964386" y="2336483"/>
                    </a:lnTo>
                    <a:lnTo>
                      <a:pt x="953272" y="2319655"/>
                    </a:lnTo>
                    <a:lnTo>
                      <a:pt x="942793" y="2302510"/>
                    </a:lnTo>
                    <a:lnTo>
                      <a:pt x="932632" y="2284730"/>
                    </a:lnTo>
                    <a:lnTo>
                      <a:pt x="922470" y="2266633"/>
                    </a:lnTo>
                    <a:lnTo>
                      <a:pt x="913261" y="2249170"/>
                    </a:lnTo>
                    <a:lnTo>
                      <a:pt x="904052" y="2230755"/>
                    </a:lnTo>
                    <a:lnTo>
                      <a:pt x="894844" y="2212975"/>
                    </a:lnTo>
                    <a:lnTo>
                      <a:pt x="886270" y="2194560"/>
                    </a:lnTo>
                    <a:lnTo>
                      <a:pt x="878014" y="2176145"/>
                    </a:lnTo>
                    <a:lnTo>
                      <a:pt x="870075" y="2157413"/>
                    </a:lnTo>
                    <a:lnTo>
                      <a:pt x="862136" y="2138998"/>
                    </a:lnTo>
                    <a:lnTo>
                      <a:pt x="854515" y="2120900"/>
                    </a:lnTo>
                    <a:lnTo>
                      <a:pt x="847529" y="2102485"/>
                    </a:lnTo>
                    <a:lnTo>
                      <a:pt x="840543" y="2084388"/>
                    </a:lnTo>
                    <a:lnTo>
                      <a:pt x="827524" y="2048193"/>
                    </a:lnTo>
                    <a:lnTo>
                      <a:pt x="816092" y="2012950"/>
                    </a:lnTo>
                    <a:lnTo>
                      <a:pt x="805296" y="1978660"/>
                    </a:lnTo>
                    <a:lnTo>
                      <a:pt x="795769" y="1945640"/>
                    </a:lnTo>
                    <a:lnTo>
                      <a:pt x="786561" y="1914525"/>
                    </a:lnTo>
                    <a:lnTo>
                      <a:pt x="779257" y="1884680"/>
                    </a:lnTo>
                    <a:lnTo>
                      <a:pt x="772271" y="1856423"/>
                    </a:lnTo>
                    <a:lnTo>
                      <a:pt x="766238" y="1831023"/>
                    </a:lnTo>
                    <a:lnTo>
                      <a:pt x="761157" y="1807845"/>
                    </a:lnTo>
                    <a:lnTo>
                      <a:pt x="757029" y="1787843"/>
                    </a:lnTo>
                    <a:lnTo>
                      <a:pt x="753536" y="1770698"/>
                    </a:lnTo>
                    <a:lnTo>
                      <a:pt x="749408" y="1746250"/>
                    </a:lnTo>
                    <a:lnTo>
                      <a:pt x="739246" y="1742758"/>
                    </a:lnTo>
                    <a:lnTo>
                      <a:pt x="728767" y="1738948"/>
                    </a:lnTo>
                    <a:lnTo>
                      <a:pt x="718288" y="1734503"/>
                    </a:lnTo>
                    <a:lnTo>
                      <a:pt x="707492" y="1729423"/>
                    </a:lnTo>
                    <a:lnTo>
                      <a:pt x="697013" y="1724025"/>
                    </a:lnTo>
                    <a:lnTo>
                      <a:pt x="686216" y="1718628"/>
                    </a:lnTo>
                    <a:lnTo>
                      <a:pt x="675102" y="1712595"/>
                    </a:lnTo>
                    <a:lnTo>
                      <a:pt x="664306" y="1706245"/>
                    </a:lnTo>
                    <a:lnTo>
                      <a:pt x="653509" y="1699260"/>
                    </a:lnTo>
                    <a:lnTo>
                      <a:pt x="642395" y="1692275"/>
                    </a:lnTo>
                    <a:lnTo>
                      <a:pt x="620802" y="1677352"/>
                    </a:lnTo>
                    <a:lnTo>
                      <a:pt x="599209" y="1661477"/>
                    </a:lnTo>
                    <a:lnTo>
                      <a:pt x="577933" y="1645285"/>
                    </a:lnTo>
                    <a:lnTo>
                      <a:pt x="557293" y="1628775"/>
                    </a:lnTo>
                    <a:lnTo>
                      <a:pt x="536970" y="1612265"/>
                    </a:lnTo>
                    <a:lnTo>
                      <a:pt x="517917" y="1595755"/>
                    </a:lnTo>
                    <a:lnTo>
                      <a:pt x="500134" y="1579562"/>
                    </a:lnTo>
                    <a:lnTo>
                      <a:pt x="482987" y="1564005"/>
                    </a:lnTo>
                    <a:lnTo>
                      <a:pt x="467745" y="1549717"/>
                    </a:lnTo>
                    <a:lnTo>
                      <a:pt x="441071" y="1524317"/>
                    </a:lnTo>
                    <a:lnTo>
                      <a:pt x="419795" y="1502727"/>
                    </a:lnTo>
                    <a:lnTo>
                      <a:pt x="398520" y="1480820"/>
                    </a:lnTo>
                    <a:lnTo>
                      <a:pt x="377562" y="1458277"/>
                    </a:lnTo>
                    <a:lnTo>
                      <a:pt x="356604" y="1435417"/>
                    </a:lnTo>
                    <a:lnTo>
                      <a:pt x="335963" y="1411922"/>
                    </a:lnTo>
                    <a:lnTo>
                      <a:pt x="315323" y="1388427"/>
                    </a:lnTo>
                    <a:lnTo>
                      <a:pt x="295000" y="1363980"/>
                    </a:lnTo>
                    <a:lnTo>
                      <a:pt x="275312" y="1339532"/>
                    </a:lnTo>
                    <a:lnTo>
                      <a:pt x="255624" y="1314132"/>
                    </a:lnTo>
                    <a:lnTo>
                      <a:pt x="236572" y="1289050"/>
                    </a:lnTo>
                    <a:lnTo>
                      <a:pt x="217836" y="1263650"/>
                    </a:lnTo>
                    <a:lnTo>
                      <a:pt x="199419" y="1237932"/>
                    </a:lnTo>
                    <a:lnTo>
                      <a:pt x="181636" y="1212215"/>
                    </a:lnTo>
                    <a:lnTo>
                      <a:pt x="164489" y="1185862"/>
                    </a:lnTo>
                    <a:lnTo>
                      <a:pt x="147976" y="1159827"/>
                    </a:lnTo>
                    <a:lnTo>
                      <a:pt x="131781" y="1133792"/>
                    </a:lnTo>
                    <a:lnTo>
                      <a:pt x="116539" y="1107440"/>
                    </a:lnTo>
                    <a:lnTo>
                      <a:pt x="102250" y="1081087"/>
                    </a:lnTo>
                    <a:lnTo>
                      <a:pt x="88595" y="1055052"/>
                    </a:lnTo>
                    <a:lnTo>
                      <a:pt x="75576" y="1029017"/>
                    </a:lnTo>
                    <a:lnTo>
                      <a:pt x="63509" y="1003300"/>
                    </a:lnTo>
                    <a:lnTo>
                      <a:pt x="52713" y="977265"/>
                    </a:lnTo>
                    <a:lnTo>
                      <a:pt x="42234" y="951547"/>
                    </a:lnTo>
                    <a:lnTo>
                      <a:pt x="37470" y="938847"/>
                    </a:lnTo>
                    <a:lnTo>
                      <a:pt x="33342" y="926147"/>
                    </a:lnTo>
                    <a:lnTo>
                      <a:pt x="28897" y="913765"/>
                    </a:lnTo>
                    <a:lnTo>
                      <a:pt x="25086" y="901065"/>
                    </a:lnTo>
                    <a:lnTo>
                      <a:pt x="21276" y="888365"/>
                    </a:lnTo>
                    <a:lnTo>
                      <a:pt x="18100" y="876300"/>
                    </a:lnTo>
                    <a:lnTo>
                      <a:pt x="14925" y="863917"/>
                    </a:lnTo>
                    <a:lnTo>
                      <a:pt x="12067" y="851852"/>
                    </a:lnTo>
                    <a:lnTo>
                      <a:pt x="9526" y="839470"/>
                    </a:lnTo>
                    <a:lnTo>
                      <a:pt x="7304" y="827722"/>
                    </a:lnTo>
                    <a:lnTo>
                      <a:pt x="5081" y="815975"/>
                    </a:lnTo>
                    <a:lnTo>
                      <a:pt x="3811" y="803910"/>
                    </a:lnTo>
                    <a:lnTo>
                      <a:pt x="2223" y="792480"/>
                    </a:lnTo>
                    <a:lnTo>
                      <a:pt x="1270" y="781050"/>
                    </a:lnTo>
                    <a:lnTo>
                      <a:pt x="635" y="769620"/>
                    </a:lnTo>
                    <a:lnTo>
                      <a:pt x="0" y="758190"/>
                    </a:lnTo>
                    <a:lnTo>
                      <a:pt x="0" y="746760"/>
                    </a:lnTo>
                    <a:lnTo>
                      <a:pt x="635" y="735965"/>
                    </a:lnTo>
                    <a:lnTo>
                      <a:pt x="1588" y="718185"/>
                    </a:lnTo>
                    <a:lnTo>
                      <a:pt x="3175" y="700405"/>
                    </a:lnTo>
                    <a:lnTo>
                      <a:pt x="5081" y="683260"/>
                    </a:lnTo>
                    <a:lnTo>
                      <a:pt x="7621" y="666115"/>
                    </a:lnTo>
                    <a:lnTo>
                      <a:pt x="10479" y="649605"/>
                    </a:lnTo>
                    <a:lnTo>
                      <a:pt x="13972" y="633412"/>
                    </a:lnTo>
                    <a:lnTo>
                      <a:pt x="17465" y="617855"/>
                    </a:lnTo>
                    <a:lnTo>
                      <a:pt x="21276" y="602297"/>
                    </a:lnTo>
                    <a:lnTo>
                      <a:pt x="25721" y="586740"/>
                    </a:lnTo>
                    <a:lnTo>
                      <a:pt x="30802" y="572135"/>
                    </a:lnTo>
                    <a:lnTo>
                      <a:pt x="35883" y="557530"/>
                    </a:lnTo>
                    <a:lnTo>
                      <a:pt x="41281" y="543560"/>
                    </a:lnTo>
                    <a:lnTo>
                      <a:pt x="46997" y="529907"/>
                    </a:lnTo>
                    <a:lnTo>
                      <a:pt x="52713" y="516572"/>
                    </a:lnTo>
                    <a:lnTo>
                      <a:pt x="59063" y="503237"/>
                    </a:lnTo>
                    <a:lnTo>
                      <a:pt x="65732" y="490855"/>
                    </a:lnTo>
                    <a:lnTo>
                      <a:pt x="72400" y="478155"/>
                    </a:lnTo>
                    <a:lnTo>
                      <a:pt x="79386" y="466407"/>
                    </a:lnTo>
                    <a:lnTo>
                      <a:pt x="86372" y="454342"/>
                    </a:lnTo>
                    <a:lnTo>
                      <a:pt x="93994" y="442912"/>
                    </a:lnTo>
                    <a:lnTo>
                      <a:pt x="101615" y="431800"/>
                    </a:lnTo>
                    <a:lnTo>
                      <a:pt x="109553" y="421005"/>
                    </a:lnTo>
                    <a:lnTo>
                      <a:pt x="117174" y="410527"/>
                    </a:lnTo>
                    <a:lnTo>
                      <a:pt x="125431" y="400685"/>
                    </a:lnTo>
                    <a:lnTo>
                      <a:pt x="133369" y="390842"/>
                    </a:lnTo>
                    <a:lnTo>
                      <a:pt x="141625" y="381000"/>
                    </a:lnTo>
                    <a:lnTo>
                      <a:pt x="149882" y="371792"/>
                    </a:lnTo>
                    <a:lnTo>
                      <a:pt x="158455" y="362902"/>
                    </a:lnTo>
                    <a:lnTo>
                      <a:pt x="166711" y="354012"/>
                    </a:lnTo>
                    <a:lnTo>
                      <a:pt x="175285" y="345757"/>
                    </a:lnTo>
                    <a:lnTo>
                      <a:pt x="183541" y="337502"/>
                    </a:lnTo>
                    <a:lnTo>
                      <a:pt x="192115" y="330200"/>
                    </a:lnTo>
                    <a:lnTo>
                      <a:pt x="208945" y="314959"/>
                    </a:lnTo>
                    <a:lnTo>
                      <a:pt x="226093" y="301625"/>
                    </a:lnTo>
                    <a:lnTo>
                      <a:pt x="242605" y="288925"/>
                    </a:lnTo>
                    <a:lnTo>
                      <a:pt x="258800" y="277495"/>
                    </a:lnTo>
                    <a:lnTo>
                      <a:pt x="272357" y="268175"/>
                    </a:lnTo>
                    <a:lnTo>
                      <a:pt x="271149" y="257634"/>
                    </a:lnTo>
                    <a:lnTo>
                      <a:pt x="270193" y="246530"/>
                    </a:lnTo>
                    <a:lnTo>
                      <a:pt x="269875" y="234791"/>
                    </a:lnTo>
                    <a:lnTo>
                      <a:pt x="270193" y="223686"/>
                    </a:lnTo>
                    <a:lnTo>
                      <a:pt x="271149" y="212582"/>
                    </a:lnTo>
                    <a:lnTo>
                      <a:pt x="272422" y="201477"/>
                    </a:lnTo>
                    <a:lnTo>
                      <a:pt x="274651" y="190690"/>
                    </a:lnTo>
                    <a:lnTo>
                      <a:pt x="277199" y="179903"/>
                    </a:lnTo>
                    <a:lnTo>
                      <a:pt x="280064" y="169433"/>
                    </a:lnTo>
                    <a:lnTo>
                      <a:pt x="283567" y="158963"/>
                    </a:lnTo>
                    <a:lnTo>
                      <a:pt x="287388" y="149127"/>
                    </a:lnTo>
                    <a:lnTo>
                      <a:pt x="291846" y="139292"/>
                    </a:lnTo>
                    <a:lnTo>
                      <a:pt x="296622" y="130091"/>
                    </a:lnTo>
                    <a:lnTo>
                      <a:pt x="302035" y="120573"/>
                    </a:lnTo>
                    <a:lnTo>
                      <a:pt x="307766" y="111689"/>
                    </a:lnTo>
                    <a:lnTo>
                      <a:pt x="313816" y="103123"/>
                    </a:lnTo>
                    <a:lnTo>
                      <a:pt x="320821" y="94874"/>
                    </a:lnTo>
                    <a:lnTo>
                      <a:pt x="327508" y="86942"/>
                    </a:lnTo>
                    <a:lnTo>
                      <a:pt x="334831" y="79010"/>
                    </a:lnTo>
                    <a:lnTo>
                      <a:pt x="342792" y="71713"/>
                    </a:lnTo>
                    <a:lnTo>
                      <a:pt x="350752" y="65050"/>
                    </a:lnTo>
                    <a:lnTo>
                      <a:pt x="359031" y="58071"/>
                    </a:lnTo>
                    <a:lnTo>
                      <a:pt x="367628" y="52042"/>
                    </a:lnTo>
                    <a:lnTo>
                      <a:pt x="376543" y="46331"/>
                    </a:lnTo>
                    <a:lnTo>
                      <a:pt x="386096" y="41255"/>
                    </a:lnTo>
                    <a:lnTo>
                      <a:pt x="395330" y="36179"/>
                    </a:lnTo>
                    <a:lnTo>
                      <a:pt x="405201" y="31737"/>
                    </a:lnTo>
                    <a:lnTo>
                      <a:pt x="415072" y="27930"/>
                    </a:lnTo>
                    <a:lnTo>
                      <a:pt x="425579" y="24440"/>
                    </a:lnTo>
                    <a:lnTo>
                      <a:pt x="436087" y="21584"/>
                    </a:lnTo>
                    <a:lnTo>
                      <a:pt x="446913" y="19046"/>
                    </a:lnTo>
                    <a:lnTo>
                      <a:pt x="457739" y="16825"/>
                    </a:lnTo>
                    <a:lnTo>
                      <a:pt x="468883" y="15556"/>
                    </a:lnTo>
                    <a:lnTo>
                      <a:pt x="480028" y="14604"/>
                    </a:lnTo>
                    <a:lnTo>
                      <a:pt x="491172" y="14287"/>
                    </a:lnTo>
                    <a:lnTo>
                      <a:pt x="502635" y="14604"/>
                    </a:lnTo>
                    <a:lnTo>
                      <a:pt x="514098" y="15556"/>
                    </a:lnTo>
                    <a:lnTo>
                      <a:pt x="525243" y="16825"/>
                    </a:lnTo>
                    <a:lnTo>
                      <a:pt x="536069" y="19046"/>
                    </a:lnTo>
                    <a:lnTo>
                      <a:pt x="546895" y="21584"/>
                    </a:lnTo>
                    <a:lnTo>
                      <a:pt x="557402" y="24440"/>
                    </a:lnTo>
                    <a:lnTo>
                      <a:pt x="567273" y="27930"/>
                    </a:lnTo>
                    <a:lnTo>
                      <a:pt x="577462" y="31737"/>
                    </a:lnTo>
                    <a:lnTo>
                      <a:pt x="587333" y="36179"/>
                    </a:lnTo>
                    <a:lnTo>
                      <a:pt x="596886" y="41255"/>
                    </a:lnTo>
                    <a:lnTo>
                      <a:pt x="606438" y="46331"/>
                    </a:lnTo>
                    <a:lnTo>
                      <a:pt x="615354" y="52042"/>
                    </a:lnTo>
                    <a:lnTo>
                      <a:pt x="623951" y="58071"/>
                    </a:lnTo>
                    <a:lnTo>
                      <a:pt x="632229" y="65050"/>
                    </a:lnTo>
                    <a:lnTo>
                      <a:pt x="640190" y="71713"/>
                    </a:lnTo>
                    <a:lnTo>
                      <a:pt x="647832" y="79010"/>
                    </a:lnTo>
                    <a:lnTo>
                      <a:pt x="655474" y="86942"/>
                    </a:lnTo>
                    <a:lnTo>
                      <a:pt x="662160" y="94874"/>
                    </a:lnTo>
                    <a:lnTo>
                      <a:pt x="668529" y="103123"/>
                    </a:lnTo>
                    <a:lnTo>
                      <a:pt x="674897" y="111689"/>
                    </a:lnTo>
                    <a:lnTo>
                      <a:pt x="680628" y="120573"/>
                    </a:lnTo>
                    <a:lnTo>
                      <a:pt x="686041" y="130091"/>
                    </a:lnTo>
                    <a:lnTo>
                      <a:pt x="691136" y="139292"/>
                    </a:lnTo>
                    <a:lnTo>
                      <a:pt x="695275" y="149127"/>
                    </a:lnTo>
                    <a:lnTo>
                      <a:pt x="699415" y="158963"/>
                    </a:lnTo>
                    <a:lnTo>
                      <a:pt x="702917" y="169433"/>
                    </a:lnTo>
                    <a:lnTo>
                      <a:pt x="705783" y="179903"/>
                    </a:lnTo>
                    <a:lnTo>
                      <a:pt x="708330" y="190690"/>
                    </a:lnTo>
                    <a:lnTo>
                      <a:pt x="710241" y="201477"/>
                    </a:lnTo>
                    <a:lnTo>
                      <a:pt x="711514" y="212582"/>
                    </a:lnTo>
                    <a:lnTo>
                      <a:pt x="712151" y="223686"/>
                    </a:lnTo>
                    <a:lnTo>
                      <a:pt x="712788" y="234791"/>
                    </a:lnTo>
                    <a:lnTo>
                      <a:pt x="712151" y="246530"/>
                    </a:lnTo>
                    <a:lnTo>
                      <a:pt x="711514" y="257634"/>
                    </a:lnTo>
                    <a:lnTo>
                      <a:pt x="710241" y="268739"/>
                    </a:lnTo>
                    <a:lnTo>
                      <a:pt x="708330" y="279526"/>
                    </a:lnTo>
                    <a:lnTo>
                      <a:pt x="705783" y="290313"/>
                    </a:lnTo>
                    <a:lnTo>
                      <a:pt x="702917" y="300783"/>
                    </a:lnTo>
                    <a:lnTo>
                      <a:pt x="699415" y="310619"/>
                    </a:lnTo>
                    <a:lnTo>
                      <a:pt x="695275" y="320771"/>
                    </a:lnTo>
                    <a:lnTo>
                      <a:pt x="691136" y="330607"/>
                    </a:lnTo>
                    <a:lnTo>
                      <a:pt x="686041" y="340125"/>
                    </a:lnTo>
                    <a:lnTo>
                      <a:pt x="680628" y="349643"/>
                    </a:lnTo>
                    <a:lnTo>
                      <a:pt x="674897" y="358527"/>
                    </a:lnTo>
                    <a:lnTo>
                      <a:pt x="668529" y="367093"/>
                    </a:lnTo>
                    <a:lnTo>
                      <a:pt x="662160" y="375342"/>
                    </a:lnTo>
                    <a:lnTo>
                      <a:pt x="655474" y="383274"/>
                    </a:lnTo>
                    <a:lnTo>
                      <a:pt x="647832" y="390889"/>
                    </a:lnTo>
                    <a:lnTo>
                      <a:pt x="640190" y="398503"/>
                    </a:lnTo>
                    <a:lnTo>
                      <a:pt x="632229" y="405166"/>
                    </a:lnTo>
                    <a:lnTo>
                      <a:pt x="623951" y="411511"/>
                    </a:lnTo>
                    <a:lnTo>
                      <a:pt x="615354" y="417857"/>
                    </a:lnTo>
                    <a:lnTo>
                      <a:pt x="606438" y="423568"/>
                    </a:lnTo>
                    <a:lnTo>
                      <a:pt x="596886" y="428961"/>
                    </a:lnTo>
                    <a:lnTo>
                      <a:pt x="587333" y="434038"/>
                    </a:lnTo>
                    <a:lnTo>
                      <a:pt x="577462" y="438162"/>
                    </a:lnTo>
                    <a:lnTo>
                      <a:pt x="567273" y="442287"/>
                    </a:lnTo>
                    <a:lnTo>
                      <a:pt x="557402" y="445777"/>
                    </a:lnTo>
                    <a:lnTo>
                      <a:pt x="546895" y="448632"/>
                    </a:lnTo>
                    <a:lnTo>
                      <a:pt x="536069" y="451170"/>
                    </a:lnTo>
                    <a:lnTo>
                      <a:pt x="525243" y="453074"/>
                    </a:lnTo>
                    <a:lnTo>
                      <a:pt x="514098" y="454343"/>
                    </a:lnTo>
                    <a:lnTo>
                      <a:pt x="502635" y="455295"/>
                    </a:lnTo>
                    <a:lnTo>
                      <a:pt x="491172" y="455612"/>
                    </a:lnTo>
                    <a:lnTo>
                      <a:pt x="480028" y="455295"/>
                    </a:lnTo>
                    <a:lnTo>
                      <a:pt x="468883" y="454343"/>
                    </a:lnTo>
                    <a:lnTo>
                      <a:pt x="457739" y="453074"/>
                    </a:lnTo>
                    <a:lnTo>
                      <a:pt x="446913" y="451170"/>
                    </a:lnTo>
                    <a:lnTo>
                      <a:pt x="436087" y="448632"/>
                    </a:lnTo>
                    <a:lnTo>
                      <a:pt x="425579" y="445777"/>
                    </a:lnTo>
                    <a:lnTo>
                      <a:pt x="415072" y="442287"/>
                    </a:lnTo>
                    <a:lnTo>
                      <a:pt x="405201" y="438162"/>
                    </a:lnTo>
                    <a:lnTo>
                      <a:pt x="395330" y="434038"/>
                    </a:lnTo>
                    <a:lnTo>
                      <a:pt x="386096" y="428961"/>
                    </a:lnTo>
                    <a:lnTo>
                      <a:pt x="376543" y="423568"/>
                    </a:lnTo>
                    <a:lnTo>
                      <a:pt x="367628" y="417857"/>
                    </a:lnTo>
                    <a:lnTo>
                      <a:pt x="359031" y="411511"/>
                    </a:lnTo>
                    <a:lnTo>
                      <a:pt x="350752" y="405166"/>
                    </a:lnTo>
                    <a:lnTo>
                      <a:pt x="342792" y="398503"/>
                    </a:lnTo>
                    <a:lnTo>
                      <a:pt x="334831" y="390889"/>
                    </a:lnTo>
                    <a:lnTo>
                      <a:pt x="327508" y="383274"/>
                    </a:lnTo>
                    <a:lnTo>
                      <a:pt x="320821" y="375342"/>
                    </a:lnTo>
                    <a:lnTo>
                      <a:pt x="313816" y="367093"/>
                    </a:lnTo>
                    <a:lnTo>
                      <a:pt x="307766" y="358527"/>
                    </a:lnTo>
                    <a:lnTo>
                      <a:pt x="302035" y="349643"/>
                    </a:lnTo>
                    <a:lnTo>
                      <a:pt x="298339" y="343145"/>
                    </a:lnTo>
                    <a:lnTo>
                      <a:pt x="296905" y="344170"/>
                    </a:lnTo>
                    <a:lnTo>
                      <a:pt x="283251" y="353695"/>
                    </a:lnTo>
                    <a:lnTo>
                      <a:pt x="268644" y="364807"/>
                    </a:lnTo>
                    <a:lnTo>
                      <a:pt x="254672" y="376555"/>
                    </a:lnTo>
                    <a:lnTo>
                      <a:pt x="240382" y="389255"/>
                    </a:lnTo>
                    <a:lnTo>
                      <a:pt x="225775" y="402907"/>
                    </a:lnTo>
                    <a:lnTo>
                      <a:pt x="211485" y="417830"/>
                    </a:lnTo>
                    <a:lnTo>
                      <a:pt x="204499" y="425450"/>
                    </a:lnTo>
                    <a:lnTo>
                      <a:pt x="197196" y="433705"/>
                    </a:lnTo>
                    <a:lnTo>
                      <a:pt x="190527" y="441642"/>
                    </a:lnTo>
                    <a:lnTo>
                      <a:pt x="183541" y="450215"/>
                    </a:lnTo>
                    <a:lnTo>
                      <a:pt x="176873" y="458787"/>
                    </a:lnTo>
                    <a:lnTo>
                      <a:pt x="169887" y="467995"/>
                    </a:lnTo>
                    <a:lnTo>
                      <a:pt x="163536" y="477202"/>
                    </a:lnTo>
                    <a:lnTo>
                      <a:pt x="156868" y="486727"/>
                    </a:lnTo>
                    <a:lnTo>
                      <a:pt x="150834" y="496570"/>
                    </a:lnTo>
                    <a:lnTo>
                      <a:pt x="144801" y="507047"/>
                    </a:lnTo>
                    <a:lnTo>
                      <a:pt x="139085" y="517525"/>
                    </a:lnTo>
                    <a:lnTo>
                      <a:pt x="133369" y="527685"/>
                    </a:lnTo>
                    <a:lnTo>
                      <a:pt x="127971" y="539115"/>
                    </a:lnTo>
                    <a:lnTo>
                      <a:pt x="122573" y="550227"/>
                    </a:lnTo>
                    <a:lnTo>
                      <a:pt x="117492" y="561657"/>
                    </a:lnTo>
                    <a:lnTo>
                      <a:pt x="112729" y="573405"/>
                    </a:lnTo>
                    <a:lnTo>
                      <a:pt x="107966" y="585787"/>
                    </a:lnTo>
                    <a:lnTo>
                      <a:pt x="103837" y="597852"/>
                    </a:lnTo>
                    <a:lnTo>
                      <a:pt x="99709" y="610870"/>
                    </a:lnTo>
                    <a:lnTo>
                      <a:pt x="96216" y="623887"/>
                    </a:lnTo>
                    <a:lnTo>
                      <a:pt x="92723" y="637222"/>
                    </a:lnTo>
                    <a:lnTo>
                      <a:pt x="89230" y="650875"/>
                    </a:lnTo>
                    <a:lnTo>
                      <a:pt x="86690" y="664845"/>
                    </a:lnTo>
                    <a:lnTo>
                      <a:pt x="84467" y="679132"/>
                    </a:lnTo>
                    <a:lnTo>
                      <a:pt x="82244" y="693737"/>
                    </a:lnTo>
                    <a:lnTo>
                      <a:pt x="80657" y="708660"/>
                    </a:lnTo>
                    <a:lnTo>
                      <a:pt x="79386" y="723900"/>
                    </a:lnTo>
                    <a:lnTo>
                      <a:pt x="78434" y="739140"/>
                    </a:lnTo>
                    <a:lnTo>
                      <a:pt x="78116" y="751840"/>
                    </a:lnTo>
                    <a:lnTo>
                      <a:pt x="78434" y="764857"/>
                    </a:lnTo>
                    <a:lnTo>
                      <a:pt x="79386" y="777875"/>
                    </a:lnTo>
                    <a:lnTo>
                      <a:pt x="80339" y="790892"/>
                    </a:lnTo>
                    <a:lnTo>
                      <a:pt x="82244" y="804227"/>
                    </a:lnTo>
                    <a:lnTo>
                      <a:pt x="84467" y="817880"/>
                    </a:lnTo>
                    <a:lnTo>
                      <a:pt x="87325" y="832167"/>
                    </a:lnTo>
                    <a:lnTo>
                      <a:pt x="90501" y="846137"/>
                    </a:lnTo>
                    <a:lnTo>
                      <a:pt x="93994" y="860425"/>
                    </a:lnTo>
                    <a:lnTo>
                      <a:pt x="98122" y="874712"/>
                    </a:lnTo>
                    <a:lnTo>
                      <a:pt x="102567" y="889317"/>
                    </a:lnTo>
                    <a:lnTo>
                      <a:pt x="107648" y="903922"/>
                    </a:lnTo>
                    <a:lnTo>
                      <a:pt x="112729" y="918845"/>
                    </a:lnTo>
                    <a:lnTo>
                      <a:pt x="118445" y="933450"/>
                    </a:lnTo>
                    <a:lnTo>
                      <a:pt x="124478" y="948690"/>
                    </a:lnTo>
                    <a:lnTo>
                      <a:pt x="131146" y="963612"/>
                    </a:lnTo>
                    <a:lnTo>
                      <a:pt x="137815" y="979170"/>
                    </a:lnTo>
                    <a:lnTo>
                      <a:pt x="145118" y="994092"/>
                    </a:lnTo>
                    <a:lnTo>
                      <a:pt x="152739" y="1009650"/>
                    </a:lnTo>
                    <a:lnTo>
                      <a:pt x="160678" y="1025207"/>
                    </a:lnTo>
                    <a:lnTo>
                      <a:pt x="168934" y="1040447"/>
                    </a:lnTo>
                    <a:lnTo>
                      <a:pt x="177190" y="1056005"/>
                    </a:lnTo>
                    <a:lnTo>
                      <a:pt x="186082" y="1071562"/>
                    </a:lnTo>
                    <a:lnTo>
                      <a:pt x="194973" y="1087120"/>
                    </a:lnTo>
                    <a:lnTo>
                      <a:pt x="204499" y="1102677"/>
                    </a:lnTo>
                    <a:lnTo>
                      <a:pt x="213708" y="1118235"/>
                    </a:lnTo>
                    <a:lnTo>
                      <a:pt x="233396" y="1149032"/>
                    </a:lnTo>
                    <a:lnTo>
                      <a:pt x="254354" y="1180147"/>
                    </a:lnTo>
                    <a:lnTo>
                      <a:pt x="275947" y="1210945"/>
                    </a:lnTo>
                    <a:lnTo>
                      <a:pt x="279123" y="1209992"/>
                    </a:lnTo>
                    <a:lnTo>
                      <a:pt x="282616" y="1209357"/>
                    </a:lnTo>
                    <a:lnTo>
                      <a:pt x="286109" y="1208405"/>
                    </a:lnTo>
                    <a:lnTo>
                      <a:pt x="289602" y="1208405"/>
                    </a:lnTo>
                    <a:lnTo>
                      <a:pt x="1358778" y="1208405"/>
                    </a:lnTo>
                    <a:lnTo>
                      <a:pt x="1379418" y="1181100"/>
                    </a:lnTo>
                    <a:lnTo>
                      <a:pt x="1399106" y="1153477"/>
                    </a:lnTo>
                    <a:lnTo>
                      <a:pt x="1418159" y="1125855"/>
                    </a:lnTo>
                    <a:lnTo>
                      <a:pt x="1436259" y="1098232"/>
                    </a:lnTo>
                    <a:lnTo>
                      <a:pt x="1444833" y="1084580"/>
                    </a:lnTo>
                    <a:lnTo>
                      <a:pt x="1453089" y="1070292"/>
                    </a:lnTo>
                    <a:lnTo>
                      <a:pt x="1461345" y="1056640"/>
                    </a:lnTo>
                    <a:lnTo>
                      <a:pt x="1469284" y="1042670"/>
                    </a:lnTo>
                    <a:lnTo>
                      <a:pt x="1476905" y="1029017"/>
                    </a:lnTo>
                    <a:lnTo>
                      <a:pt x="1483891" y="1015365"/>
                    </a:lnTo>
                    <a:lnTo>
                      <a:pt x="1490877" y="1001395"/>
                    </a:lnTo>
                    <a:lnTo>
                      <a:pt x="1497228" y="987742"/>
                    </a:lnTo>
                    <a:lnTo>
                      <a:pt x="1503261" y="974407"/>
                    </a:lnTo>
                    <a:lnTo>
                      <a:pt x="1509612" y="960755"/>
                    </a:lnTo>
                    <a:lnTo>
                      <a:pt x="1515010" y="947102"/>
                    </a:lnTo>
                    <a:lnTo>
                      <a:pt x="1520091" y="933767"/>
                    </a:lnTo>
                    <a:lnTo>
                      <a:pt x="1524537" y="920432"/>
                    </a:lnTo>
                    <a:lnTo>
                      <a:pt x="1528982" y="907097"/>
                    </a:lnTo>
                    <a:lnTo>
                      <a:pt x="1533110" y="893762"/>
                    </a:lnTo>
                    <a:lnTo>
                      <a:pt x="1536604" y="881062"/>
                    </a:lnTo>
                    <a:lnTo>
                      <a:pt x="1539779" y="868045"/>
                    </a:lnTo>
                    <a:lnTo>
                      <a:pt x="1542637" y="855027"/>
                    </a:lnTo>
                    <a:lnTo>
                      <a:pt x="1544860" y="842327"/>
                    </a:lnTo>
                    <a:lnTo>
                      <a:pt x="1546447" y="829945"/>
                    </a:lnTo>
                    <a:lnTo>
                      <a:pt x="1548035" y="817245"/>
                    </a:lnTo>
                    <a:lnTo>
                      <a:pt x="1548670" y="805180"/>
                    </a:lnTo>
                    <a:lnTo>
                      <a:pt x="1549305" y="792797"/>
                    </a:lnTo>
                    <a:lnTo>
                      <a:pt x="1548988" y="781050"/>
                    </a:lnTo>
                    <a:lnTo>
                      <a:pt x="1548670" y="765175"/>
                    </a:lnTo>
                    <a:lnTo>
                      <a:pt x="1547718" y="749935"/>
                    </a:lnTo>
                    <a:lnTo>
                      <a:pt x="1546130" y="735012"/>
                    </a:lnTo>
                    <a:lnTo>
                      <a:pt x="1544542" y="719772"/>
                    </a:lnTo>
                    <a:lnTo>
                      <a:pt x="1542319" y="705485"/>
                    </a:lnTo>
                    <a:lnTo>
                      <a:pt x="1539779" y="691197"/>
                    </a:lnTo>
                    <a:lnTo>
                      <a:pt x="1537238" y="676592"/>
                    </a:lnTo>
                    <a:lnTo>
                      <a:pt x="1534063" y="662940"/>
                    </a:lnTo>
                    <a:lnTo>
                      <a:pt x="1530252" y="649287"/>
                    </a:lnTo>
                    <a:lnTo>
                      <a:pt x="1526760" y="635952"/>
                    </a:lnTo>
                    <a:lnTo>
                      <a:pt x="1522949" y="623252"/>
                    </a:lnTo>
                    <a:lnTo>
                      <a:pt x="1518503" y="610235"/>
                    </a:lnTo>
                    <a:lnTo>
                      <a:pt x="1513740" y="597535"/>
                    </a:lnTo>
                    <a:lnTo>
                      <a:pt x="1508660" y="585470"/>
                    </a:lnTo>
                    <a:lnTo>
                      <a:pt x="1503896" y="573087"/>
                    </a:lnTo>
                    <a:lnTo>
                      <a:pt x="1498498" y="561340"/>
                    </a:lnTo>
                    <a:lnTo>
                      <a:pt x="1492465" y="549910"/>
                    </a:lnTo>
                    <a:lnTo>
                      <a:pt x="1486749" y="538162"/>
                    </a:lnTo>
                    <a:lnTo>
                      <a:pt x="1480715" y="527050"/>
                    </a:lnTo>
                    <a:lnTo>
                      <a:pt x="1474682" y="516255"/>
                    </a:lnTo>
                    <a:lnTo>
                      <a:pt x="1468014" y="505460"/>
                    </a:lnTo>
                    <a:lnTo>
                      <a:pt x="1461663" y="494982"/>
                    </a:lnTo>
                    <a:lnTo>
                      <a:pt x="1454994" y="485140"/>
                    </a:lnTo>
                    <a:lnTo>
                      <a:pt x="1447691" y="475297"/>
                    </a:lnTo>
                    <a:lnTo>
                      <a:pt x="1440705" y="465772"/>
                    </a:lnTo>
                    <a:lnTo>
                      <a:pt x="1433401" y="455930"/>
                    </a:lnTo>
                    <a:lnTo>
                      <a:pt x="1426098" y="447040"/>
                    </a:lnTo>
                    <a:lnTo>
                      <a:pt x="1418476" y="437832"/>
                    </a:lnTo>
                    <a:lnTo>
                      <a:pt x="1410855" y="428942"/>
                    </a:lnTo>
                    <a:lnTo>
                      <a:pt x="1402917" y="420370"/>
                    </a:lnTo>
                    <a:lnTo>
                      <a:pt x="1395296" y="412115"/>
                    </a:lnTo>
                    <a:lnTo>
                      <a:pt x="1387357" y="404177"/>
                    </a:lnTo>
                    <a:lnTo>
                      <a:pt x="1371480" y="388302"/>
                    </a:lnTo>
                    <a:lnTo>
                      <a:pt x="1355285" y="374015"/>
                    </a:lnTo>
                    <a:lnTo>
                      <a:pt x="1338772" y="360045"/>
                    </a:lnTo>
                    <a:lnTo>
                      <a:pt x="1322260" y="347027"/>
                    </a:lnTo>
                    <a:lnTo>
                      <a:pt x="1306065" y="334962"/>
                    </a:lnTo>
                    <a:lnTo>
                      <a:pt x="1289870" y="323850"/>
                    </a:lnTo>
                    <a:lnTo>
                      <a:pt x="1273676" y="313372"/>
                    </a:lnTo>
                    <a:lnTo>
                      <a:pt x="1262693" y="306783"/>
                    </a:lnTo>
                    <a:lnTo>
                      <a:pt x="1262392" y="307587"/>
                    </a:lnTo>
                    <a:lnTo>
                      <a:pt x="1257633" y="317458"/>
                    </a:lnTo>
                    <a:lnTo>
                      <a:pt x="1252874" y="327011"/>
                    </a:lnTo>
                    <a:lnTo>
                      <a:pt x="1247481" y="336563"/>
                    </a:lnTo>
                    <a:lnTo>
                      <a:pt x="1241770" y="345160"/>
                    </a:lnTo>
                    <a:lnTo>
                      <a:pt x="1235742" y="353757"/>
                    </a:lnTo>
                    <a:lnTo>
                      <a:pt x="1229079" y="362354"/>
                    </a:lnTo>
                    <a:lnTo>
                      <a:pt x="1222416" y="370315"/>
                    </a:lnTo>
                    <a:lnTo>
                      <a:pt x="1214802" y="377957"/>
                    </a:lnTo>
                    <a:lnTo>
                      <a:pt x="1207187" y="385599"/>
                    </a:lnTo>
                    <a:lnTo>
                      <a:pt x="1199255" y="392285"/>
                    </a:lnTo>
                    <a:lnTo>
                      <a:pt x="1190689" y="398972"/>
                    </a:lnTo>
                    <a:lnTo>
                      <a:pt x="1182123" y="405022"/>
                    </a:lnTo>
                    <a:lnTo>
                      <a:pt x="1173239" y="410753"/>
                    </a:lnTo>
                    <a:lnTo>
                      <a:pt x="1164038" y="416166"/>
                    </a:lnTo>
                    <a:lnTo>
                      <a:pt x="1154520" y="421261"/>
                    </a:lnTo>
                    <a:lnTo>
                      <a:pt x="1144684" y="425719"/>
                    </a:lnTo>
                    <a:lnTo>
                      <a:pt x="1134849" y="429540"/>
                    </a:lnTo>
                    <a:lnTo>
                      <a:pt x="1124696" y="432724"/>
                    </a:lnTo>
                    <a:lnTo>
                      <a:pt x="1114226" y="435908"/>
                    </a:lnTo>
                    <a:lnTo>
                      <a:pt x="1103439" y="438455"/>
                    </a:lnTo>
                    <a:lnTo>
                      <a:pt x="1092652" y="440366"/>
                    </a:lnTo>
                    <a:lnTo>
                      <a:pt x="1081547" y="441639"/>
                    </a:lnTo>
                    <a:lnTo>
                      <a:pt x="1070443" y="442595"/>
                    </a:lnTo>
                    <a:lnTo>
                      <a:pt x="1059021" y="442913"/>
                    </a:lnTo>
                    <a:lnTo>
                      <a:pt x="1047917" y="442595"/>
                    </a:lnTo>
                    <a:lnTo>
                      <a:pt x="1036178" y="441639"/>
                    </a:lnTo>
                    <a:lnTo>
                      <a:pt x="1025390" y="440366"/>
                    </a:lnTo>
                    <a:lnTo>
                      <a:pt x="1014286" y="438455"/>
                    </a:lnTo>
                    <a:lnTo>
                      <a:pt x="1003816" y="435908"/>
                    </a:lnTo>
                    <a:lnTo>
                      <a:pt x="993663" y="432724"/>
                    </a:lnTo>
                    <a:lnTo>
                      <a:pt x="983193" y="429540"/>
                    </a:lnTo>
                    <a:lnTo>
                      <a:pt x="973040" y="425719"/>
                    </a:lnTo>
                    <a:lnTo>
                      <a:pt x="963205" y="421261"/>
                    </a:lnTo>
                    <a:lnTo>
                      <a:pt x="954004" y="416166"/>
                    </a:lnTo>
                    <a:lnTo>
                      <a:pt x="944486" y="410753"/>
                    </a:lnTo>
                    <a:lnTo>
                      <a:pt x="935602" y="405022"/>
                    </a:lnTo>
                    <a:lnTo>
                      <a:pt x="927036" y="398972"/>
                    </a:lnTo>
                    <a:lnTo>
                      <a:pt x="918787" y="392285"/>
                    </a:lnTo>
                    <a:lnTo>
                      <a:pt x="910538" y="385599"/>
                    </a:lnTo>
                    <a:lnTo>
                      <a:pt x="902923" y="377957"/>
                    </a:lnTo>
                    <a:lnTo>
                      <a:pt x="895626" y="370315"/>
                    </a:lnTo>
                    <a:lnTo>
                      <a:pt x="888646" y="362354"/>
                    </a:lnTo>
                    <a:lnTo>
                      <a:pt x="881984" y="353757"/>
                    </a:lnTo>
                    <a:lnTo>
                      <a:pt x="875955" y="345160"/>
                    </a:lnTo>
                    <a:lnTo>
                      <a:pt x="870244" y="336563"/>
                    </a:lnTo>
                    <a:lnTo>
                      <a:pt x="864851" y="327011"/>
                    </a:lnTo>
                    <a:lnTo>
                      <a:pt x="860092" y="317458"/>
                    </a:lnTo>
                    <a:lnTo>
                      <a:pt x="855650" y="307587"/>
                    </a:lnTo>
                    <a:lnTo>
                      <a:pt x="851843" y="297398"/>
                    </a:lnTo>
                    <a:lnTo>
                      <a:pt x="848353" y="287527"/>
                    </a:lnTo>
                    <a:lnTo>
                      <a:pt x="845497" y="277020"/>
                    </a:lnTo>
                    <a:lnTo>
                      <a:pt x="842959" y="266194"/>
                    </a:lnTo>
                    <a:lnTo>
                      <a:pt x="840738" y="255367"/>
                    </a:lnTo>
                    <a:lnTo>
                      <a:pt x="839469" y="244223"/>
                    </a:lnTo>
                    <a:lnTo>
                      <a:pt x="838517" y="233079"/>
                    </a:lnTo>
                    <a:lnTo>
                      <a:pt x="838200" y="221616"/>
                    </a:lnTo>
                    <a:lnTo>
                      <a:pt x="838517" y="210153"/>
                    </a:lnTo>
                    <a:lnTo>
                      <a:pt x="839469" y="198690"/>
                    </a:lnTo>
                    <a:lnTo>
                      <a:pt x="840738" y="187864"/>
                    </a:lnTo>
                    <a:lnTo>
                      <a:pt x="842959" y="176719"/>
                    </a:lnTo>
                    <a:lnTo>
                      <a:pt x="845497" y="166212"/>
                    </a:lnTo>
                    <a:lnTo>
                      <a:pt x="848353" y="155704"/>
                    </a:lnTo>
                    <a:lnTo>
                      <a:pt x="851843" y="145515"/>
                    </a:lnTo>
                    <a:lnTo>
                      <a:pt x="855650" y="135326"/>
                    </a:lnTo>
                    <a:lnTo>
                      <a:pt x="860092" y="125455"/>
                    </a:lnTo>
                    <a:lnTo>
                      <a:pt x="864851" y="116221"/>
                    </a:lnTo>
                    <a:lnTo>
                      <a:pt x="870244" y="106668"/>
                    </a:lnTo>
                    <a:lnTo>
                      <a:pt x="875955" y="97753"/>
                    </a:lnTo>
                    <a:lnTo>
                      <a:pt x="881984" y="89156"/>
                    </a:lnTo>
                    <a:lnTo>
                      <a:pt x="888646" y="80877"/>
                    </a:lnTo>
                    <a:lnTo>
                      <a:pt x="895626" y="72598"/>
                    </a:lnTo>
                    <a:lnTo>
                      <a:pt x="902923" y="64956"/>
                    </a:lnTo>
                    <a:lnTo>
                      <a:pt x="910538" y="57633"/>
                    </a:lnTo>
                    <a:lnTo>
                      <a:pt x="918787" y="50946"/>
                    </a:lnTo>
                    <a:lnTo>
                      <a:pt x="927036" y="43941"/>
                    </a:lnTo>
                    <a:lnTo>
                      <a:pt x="935602" y="37891"/>
                    </a:lnTo>
                    <a:lnTo>
                      <a:pt x="944486" y="32160"/>
                    </a:lnTo>
                    <a:lnTo>
                      <a:pt x="954004" y="26747"/>
                    </a:lnTo>
                    <a:lnTo>
                      <a:pt x="963205" y="21970"/>
                    </a:lnTo>
                    <a:lnTo>
                      <a:pt x="973040" y="17831"/>
                    </a:lnTo>
                    <a:lnTo>
                      <a:pt x="983193" y="13692"/>
                    </a:lnTo>
                    <a:lnTo>
                      <a:pt x="993663" y="10189"/>
                    </a:lnTo>
                    <a:lnTo>
                      <a:pt x="1003816" y="7323"/>
                    </a:lnTo>
                    <a:lnTo>
                      <a:pt x="1014286" y="4776"/>
                    </a:lnTo>
                    <a:lnTo>
                      <a:pt x="1025390" y="2547"/>
                    </a:lnTo>
                    <a:lnTo>
                      <a:pt x="1036178" y="1274"/>
                    </a:lnTo>
                    <a:lnTo>
                      <a:pt x="1047917" y="318"/>
                    </a:lnTo>
                    <a:lnTo>
                      <a:pt x="10590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9" name="组合 218"/>
            <p:cNvGrpSpPr/>
            <p:nvPr userDrawn="1"/>
          </p:nvGrpSpPr>
          <p:grpSpPr>
            <a:xfrm>
              <a:off x="10200216" y="1661420"/>
              <a:ext cx="397018" cy="397019"/>
              <a:chOff x="3211798" y="2284092"/>
              <a:chExt cx="1164617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0" name="椭圆 219"/>
              <p:cNvSpPr/>
              <p:nvPr/>
            </p:nvSpPr>
            <p:spPr>
              <a:xfrm>
                <a:off x="3211798" y="2284092"/>
                <a:ext cx="1164617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1" name="KSO_Shape"/>
              <p:cNvSpPr/>
              <p:nvPr/>
            </p:nvSpPr>
            <p:spPr bwMode="auto">
              <a:xfrm>
                <a:off x="3583891" y="2632626"/>
                <a:ext cx="395692" cy="499821"/>
              </a:xfrm>
              <a:custGeom>
                <a:avLst/>
                <a:gdLst>
                  <a:gd name="T0" fmla="*/ 409258 w 1908175"/>
                  <a:gd name="T1" fmla="*/ 1596961 h 2408238"/>
                  <a:gd name="T2" fmla="*/ 401003 w 1908175"/>
                  <a:gd name="T3" fmla="*/ 1624631 h 2408238"/>
                  <a:gd name="T4" fmla="*/ 401003 w 1908175"/>
                  <a:gd name="T5" fmla="*/ 1652937 h 2408238"/>
                  <a:gd name="T6" fmla="*/ 409258 w 1908175"/>
                  <a:gd name="T7" fmla="*/ 1679971 h 2408238"/>
                  <a:gd name="T8" fmla="*/ 425133 w 1908175"/>
                  <a:gd name="T9" fmla="*/ 1704142 h 2408238"/>
                  <a:gd name="T10" fmla="*/ 554990 w 1908175"/>
                  <a:gd name="T11" fmla="*/ 1802737 h 2408238"/>
                  <a:gd name="T12" fmla="*/ 581660 w 1908175"/>
                  <a:gd name="T13" fmla="*/ 1815459 h 2408238"/>
                  <a:gd name="T14" fmla="*/ 609600 w 1908175"/>
                  <a:gd name="T15" fmla="*/ 1819275 h 2408238"/>
                  <a:gd name="T16" fmla="*/ 637540 w 1908175"/>
                  <a:gd name="T17" fmla="*/ 1815459 h 2408238"/>
                  <a:gd name="T18" fmla="*/ 663575 w 1908175"/>
                  <a:gd name="T19" fmla="*/ 1803055 h 2408238"/>
                  <a:gd name="T20" fmla="*/ 685483 w 1908175"/>
                  <a:gd name="T21" fmla="*/ 1783336 h 2408238"/>
                  <a:gd name="T22" fmla="*/ 915988 w 1908175"/>
                  <a:gd name="T23" fmla="*/ 1192088 h 2408238"/>
                  <a:gd name="T24" fmla="*/ 1603504 w 1908175"/>
                  <a:gd name="T25" fmla="*/ 317 h 2408238"/>
                  <a:gd name="T26" fmla="*/ 1642621 w 1908175"/>
                  <a:gd name="T27" fmla="*/ 16177 h 2408238"/>
                  <a:gd name="T28" fmla="*/ 1902769 w 1908175"/>
                  <a:gd name="T29" fmla="*/ 238854 h 2408238"/>
                  <a:gd name="T30" fmla="*/ 1907221 w 1908175"/>
                  <a:gd name="T31" fmla="*/ 279456 h 2408238"/>
                  <a:gd name="T32" fmla="*/ 1887503 w 1908175"/>
                  <a:gd name="T33" fmla="*/ 316886 h 2408238"/>
                  <a:gd name="T34" fmla="*/ 1850612 w 1908175"/>
                  <a:gd name="T35" fmla="*/ 336552 h 2408238"/>
                  <a:gd name="T36" fmla="*/ 1809586 w 1908175"/>
                  <a:gd name="T37" fmla="*/ 332746 h 2408238"/>
                  <a:gd name="T38" fmla="*/ 1514715 w 1908175"/>
                  <a:gd name="T39" fmla="*/ 544883 h 2408238"/>
                  <a:gd name="T40" fmla="*/ 1542348 w 1908175"/>
                  <a:gd name="T41" fmla="*/ 572827 h 2408238"/>
                  <a:gd name="T42" fmla="*/ 1559817 w 1908175"/>
                  <a:gd name="T43" fmla="*/ 606169 h 2408238"/>
                  <a:gd name="T44" fmla="*/ 1567122 w 1908175"/>
                  <a:gd name="T45" fmla="*/ 642687 h 2408238"/>
                  <a:gd name="T46" fmla="*/ 1563311 w 1908175"/>
                  <a:gd name="T47" fmla="*/ 680157 h 2408238"/>
                  <a:gd name="T48" fmla="*/ 1549018 w 1908175"/>
                  <a:gd name="T49" fmla="*/ 715722 h 2408238"/>
                  <a:gd name="T50" fmla="*/ 708286 w 1908175"/>
                  <a:gd name="T51" fmla="*/ 1844913 h 2408238"/>
                  <a:gd name="T52" fmla="*/ 677477 w 1908175"/>
                  <a:gd name="T53" fmla="*/ 1867776 h 2408238"/>
                  <a:gd name="T54" fmla="*/ 642222 w 1908175"/>
                  <a:gd name="T55" fmla="*/ 1879843 h 2408238"/>
                  <a:gd name="T56" fmla="*/ 605060 w 1908175"/>
                  <a:gd name="T57" fmla="*/ 1882066 h 2408238"/>
                  <a:gd name="T58" fmla="*/ 568217 w 1908175"/>
                  <a:gd name="T59" fmla="*/ 1873174 h 2408238"/>
                  <a:gd name="T60" fmla="*/ 481825 w 1908175"/>
                  <a:gd name="T61" fmla="*/ 1814111 h 2408238"/>
                  <a:gd name="T62" fmla="*/ 45102 w 1908175"/>
                  <a:gd name="T63" fmla="*/ 2399982 h 2408238"/>
                  <a:gd name="T64" fmla="*/ 32079 w 1908175"/>
                  <a:gd name="T65" fmla="*/ 2407603 h 2408238"/>
                  <a:gd name="T66" fmla="*/ 17469 w 1908175"/>
                  <a:gd name="T67" fmla="*/ 2406650 h 2408238"/>
                  <a:gd name="T68" fmla="*/ 4764 w 1908175"/>
                  <a:gd name="T69" fmla="*/ 2397124 h 2408238"/>
                  <a:gd name="T70" fmla="*/ 0 w 1908175"/>
                  <a:gd name="T71" fmla="*/ 2379659 h 2408238"/>
                  <a:gd name="T72" fmla="*/ 435770 w 1908175"/>
                  <a:gd name="T73" fmla="*/ 1796328 h 2408238"/>
                  <a:gd name="T74" fmla="*/ 388763 w 1908175"/>
                  <a:gd name="T75" fmla="*/ 1744569 h 2408238"/>
                  <a:gd name="T76" fmla="*/ 362719 w 1908175"/>
                  <a:gd name="T77" fmla="*/ 1715989 h 2408238"/>
                  <a:gd name="T78" fmla="*/ 346838 w 1908175"/>
                  <a:gd name="T79" fmla="*/ 1681695 h 2408238"/>
                  <a:gd name="T80" fmla="*/ 341438 w 1908175"/>
                  <a:gd name="T81" fmla="*/ 1644542 h 2408238"/>
                  <a:gd name="T82" fmla="*/ 346838 w 1908175"/>
                  <a:gd name="T83" fmla="*/ 1607707 h 2408238"/>
                  <a:gd name="T84" fmla="*/ 363036 w 1908175"/>
                  <a:gd name="T85" fmla="*/ 1572459 h 2408238"/>
                  <a:gd name="T86" fmla="*/ 1205039 w 1908175"/>
                  <a:gd name="T87" fmla="*/ 444538 h 2408238"/>
                  <a:gd name="T88" fmla="*/ 1236800 w 1908175"/>
                  <a:gd name="T89" fmla="*/ 423263 h 2408238"/>
                  <a:gd name="T90" fmla="*/ 1272374 w 1908175"/>
                  <a:gd name="T91" fmla="*/ 412784 h 2408238"/>
                  <a:gd name="T92" fmla="*/ 1309852 w 1908175"/>
                  <a:gd name="T93" fmla="*/ 412466 h 2408238"/>
                  <a:gd name="T94" fmla="*/ 1346378 w 1908175"/>
                  <a:gd name="T95" fmla="*/ 423263 h 2408238"/>
                  <a:gd name="T96" fmla="*/ 1396879 w 1908175"/>
                  <a:gd name="T97" fmla="*/ 456287 h 2408238"/>
                  <a:gd name="T98" fmla="*/ 1533856 w 1908175"/>
                  <a:gd name="T99" fmla="*/ 105629 h 2408238"/>
                  <a:gd name="T100" fmla="*/ 1525905 w 1908175"/>
                  <a:gd name="T101" fmla="*/ 65344 h 2408238"/>
                  <a:gd name="T102" fmla="*/ 1541806 w 1908175"/>
                  <a:gd name="T103" fmla="*/ 26645 h 2408238"/>
                  <a:gd name="T104" fmla="*/ 1576153 w 1908175"/>
                  <a:gd name="T105" fmla="*/ 3172 h 2408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8175" h="2408238">
                    <a:moveTo>
                      <a:pt x="790575" y="1079500"/>
                    </a:moveTo>
                    <a:lnTo>
                      <a:pt x="419418" y="1579468"/>
                    </a:lnTo>
                    <a:lnTo>
                      <a:pt x="416560" y="1583921"/>
                    </a:lnTo>
                    <a:lnTo>
                      <a:pt x="414020" y="1587738"/>
                    </a:lnTo>
                    <a:lnTo>
                      <a:pt x="411480" y="1592190"/>
                    </a:lnTo>
                    <a:lnTo>
                      <a:pt x="409258" y="1596961"/>
                    </a:lnTo>
                    <a:lnTo>
                      <a:pt x="407035" y="1601096"/>
                    </a:lnTo>
                    <a:lnTo>
                      <a:pt x="405765" y="1605866"/>
                    </a:lnTo>
                    <a:lnTo>
                      <a:pt x="404178" y="1610637"/>
                    </a:lnTo>
                    <a:lnTo>
                      <a:pt x="402908" y="1615090"/>
                    </a:lnTo>
                    <a:lnTo>
                      <a:pt x="401638" y="1619860"/>
                    </a:lnTo>
                    <a:lnTo>
                      <a:pt x="401003" y="1624631"/>
                    </a:lnTo>
                    <a:lnTo>
                      <a:pt x="400685" y="1629084"/>
                    </a:lnTo>
                    <a:lnTo>
                      <a:pt x="400368" y="1633854"/>
                    </a:lnTo>
                    <a:lnTo>
                      <a:pt x="400050" y="1638625"/>
                    </a:lnTo>
                    <a:lnTo>
                      <a:pt x="400368" y="1643396"/>
                    </a:lnTo>
                    <a:lnTo>
                      <a:pt x="400685" y="1648166"/>
                    </a:lnTo>
                    <a:lnTo>
                      <a:pt x="401003" y="1652937"/>
                    </a:lnTo>
                    <a:lnTo>
                      <a:pt x="401955" y="1657708"/>
                    </a:lnTo>
                    <a:lnTo>
                      <a:pt x="402908" y="1662160"/>
                    </a:lnTo>
                    <a:lnTo>
                      <a:pt x="404178" y="1666613"/>
                    </a:lnTo>
                    <a:lnTo>
                      <a:pt x="405765" y="1671384"/>
                    </a:lnTo>
                    <a:lnTo>
                      <a:pt x="407353" y="1675836"/>
                    </a:lnTo>
                    <a:lnTo>
                      <a:pt x="409258" y="1679971"/>
                    </a:lnTo>
                    <a:lnTo>
                      <a:pt x="411480" y="1684424"/>
                    </a:lnTo>
                    <a:lnTo>
                      <a:pt x="413703" y="1688558"/>
                    </a:lnTo>
                    <a:lnTo>
                      <a:pt x="416243" y="1692693"/>
                    </a:lnTo>
                    <a:lnTo>
                      <a:pt x="419100" y="1696509"/>
                    </a:lnTo>
                    <a:lnTo>
                      <a:pt x="421958" y="1700644"/>
                    </a:lnTo>
                    <a:lnTo>
                      <a:pt x="425133" y="1704142"/>
                    </a:lnTo>
                    <a:lnTo>
                      <a:pt x="428625" y="1707641"/>
                    </a:lnTo>
                    <a:lnTo>
                      <a:pt x="432435" y="1711457"/>
                    </a:lnTo>
                    <a:lnTo>
                      <a:pt x="435928" y="1714638"/>
                    </a:lnTo>
                    <a:lnTo>
                      <a:pt x="439738" y="1717818"/>
                    </a:lnTo>
                    <a:lnTo>
                      <a:pt x="550545" y="1799874"/>
                    </a:lnTo>
                    <a:lnTo>
                      <a:pt x="554990" y="1802737"/>
                    </a:lnTo>
                    <a:lnTo>
                      <a:pt x="558800" y="1805599"/>
                    </a:lnTo>
                    <a:lnTo>
                      <a:pt x="563245" y="1807825"/>
                    </a:lnTo>
                    <a:lnTo>
                      <a:pt x="568008" y="1810370"/>
                    </a:lnTo>
                    <a:lnTo>
                      <a:pt x="572135" y="1812278"/>
                    </a:lnTo>
                    <a:lnTo>
                      <a:pt x="576898" y="1813868"/>
                    </a:lnTo>
                    <a:lnTo>
                      <a:pt x="581660" y="1815459"/>
                    </a:lnTo>
                    <a:lnTo>
                      <a:pt x="586105" y="1816413"/>
                    </a:lnTo>
                    <a:lnTo>
                      <a:pt x="590868" y="1817685"/>
                    </a:lnTo>
                    <a:lnTo>
                      <a:pt x="595630" y="1818321"/>
                    </a:lnTo>
                    <a:lnTo>
                      <a:pt x="600075" y="1818957"/>
                    </a:lnTo>
                    <a:lnTo>
                      <a:pt x="604838" y="1819275"/>
                    </a:lnTo>
                    <a:lnTo>
                      <a:pt x="609600" y="1819275"/>
                    </a:lnTo>
                    <a:lnTo>
                      <a:pt x="614363" y="1819275"/>
                    </a:lnTo>
                    <a:lnTo>
                      <a:pt x="619125" y="1818957"/>
                    </a:lnTo>
                    <a:lnTo>
                      <a:pt x="623888" y="1818321"/>
                    </a:lnTo>
                    <a:lnTo>
                      <a:pt x="628650" y="1817685"/>
                    </a:lnTo>
                    <a:lnTo>
                      <a:pt x="633095" y="1816413"/>
                    </a:lnTo>
                    <a:lnTo>
                      <a:pt x="637540" y="1815459"/>
                    </a:lnTo>
                    <a:lnTo>
                      <a:pt x="642303" y="1813550"/>
                    </a:lnTo>
                    <a:lnTo>
                      <a:pt x="646748" y="1812278"/>
                    </a:lnTo>
                    <a:lnTo>
                      <a:pt x="650875" y="1810052"/>
                    </a:lnTo>
                    <a:lnTo>
                      <a:pt x="655320" y="1808143"/>
                    </a:lnTo>
                    <a:lnTo>
                      <a:pt x="659448" y="1805599"/>
                    </a:lnTo>
                    <a:lnTo>
                      <a:pt x="663575" y="1803055"/>
                    </a:lnTo>
                    <a:lnTo>
                      <a:pt x="667385" y="1800192"/>
                    </a:lnTo>
                    <a:lnTo>
                      <a:pt x="671513" y="1797330"/>
                    </a:lnTo>
                    <a:lnTo>
                      <a:pt x="675005" y="1794149"/>
                    </a:lnTo>
                    <a:lnTo>
                      <a:pt x="678498" y="1790969"/>
                    </a:lnTo>
                    <a:lnTo>
                      <a:pt x="682308" y="1787470"/>
                    </a:lnTo>
                    <a:lnTo>
                      <a:pt x="685483" y="1783336"/>
                    </a:lnTo>
                    <a:lnTo>
                      <a:pt x="688658" y="1779519"/>
                    </a:lnTo>
                    <a:lnTo>
                      <a:pt x="1036638" y="1310401"/>
                    </a:lnTo>
                    <a:lnTo>
                      <a:pt x="1006793" y="1280505"/>
                    </a:lnTo>
                    <a:lnTo>
                      <a:pt x="976630" y="1250609"/>
                    </a:lnTo>
                    <a:lnTo>
                      <a:pt x="946468" y="1221031"/>
                    </a:lnTo>
                    <a:lnTo>
                      <a:pt x="915988" y="1192088"/>
                    </a:lnTo>
                    <a:lnTo>
                      <a:pt x="885508" y="1163146"/>
                    </a:lnTo>
                    <a:lnTo>
                      <a:pt x="854075" y="1135158"/>
                    </a:lnTo>
                    <a:lnTo>
                      <a:pt x="822325" y="1106852"/>
                    </a:lnTo>
                    <a:lnTo>
                      <a:pt x="790575" y="1079500"/>
                    </a:lnTo>
                    <a:close/>
                    <a:moveTo>
                      <a:pt x="1596825" y="0"/>
                    </a:moveTo>
                    <a:lnTo>
                      <a:pt x="1603504" y="317"/>
                    </a:lnTo>
                    <a:lnTo>
                      <a:pt x="1610501" y="1586"/>
                    </a:lnTo>
                    <a:lnTo>
                      <a:pt x="1617179" y="2855"/>
                    </a:lnTo>
                    <a:lnTo>
                      <a:pt x="1624176" y="5392"/>
                    </a:lnTo>
                    <a:lnTo>
                      <a:pt x="1630536" y="8247"/>
                    </a:lnTo>
                    <a:lnTo>
                      <a:pt x="1636897" y="11737"/>
                    </a:lnTo>
                    <a:lnTo>
                      <a:pt x="1642621" y="16177"/>
                    </a:lnTo>
                    <a:lnTo>
                      <a:pt x="1882097" y="210623"/>
                    </a:lnTo>
                    <a:lnTo>
                      <a:pt x="1887503" y="215698"/>
                    </a:lnTo>
                    <a:lnTo>
                      <a:pt x="1891956" y="221090"/>
                    </a:lnTo>
                    <a:lnTo>
                      <a:pt x="1896408" y="226800"/>
                    </a:lnTo>
                    <a:lnTo>
                      <a:pt x="1899906" y="232510"/>
                    </a:lnTo>
                    <a:lnTo>
                      <a:pt x="1902769" y="238854"/>
                    </a:lnTo>
                    <a:lnTo>
                      <a:pt x="1905313" y="245515"/>
                    </a:lnTo>
                    <a:lnTo>
                      <a:pt x="1906903" y="252176"/>
                    </a:lnTo>
                    <a:lnTo>
                      <a:pt x="1907857" y="259155"/>
                    </a:lnTo>
                    <a:lnTo>
                      <a:pt x="1908175" y="265816"/>
                    </a:lnTo>
                    <a:lnTo>
                      <a:pt x="1908175" y="272794"/>
                    </a:lnTo>
                    <a:lnTo>
                      <a:pt x="1907221" y="279456"/>
                    </a:lnTo>
                    <a:lnTo>
                      <a:pt x="1905313" y="286434"/>
                    </a:lnTo>
                    <a:lnTo>
                      <a:pt x="1903405" y="292778"/>
                    </a:lnTo>
                    <a:lnTo>
                      <a:pt x="1900542" y="299122"/>
                    </a:lnTo>
                    <a:lnTo>
                      <a:pt x="1896726" y="305783"/>
                    </a:lnTo>
                    <a:lnTo>
                      <a:pt x="1892592" y="311493"/>
                    </a:lnTo>
                    <a:lnTo>
                      <a:pt x="1887503" y="316886"/>
                    </a:lnTo>
                    <a:lnTo>
                      <a:pt x="1882097" y="321961"/>
                    </a:lnTo>
                    <a:lnTo>
                      <a:pt x="1876372" y="325767"/>
                    </a:lnTo>
                    <a:lnTo>
                      <a:pt x="1870012" y="329574"/>
                    </a:lnTo>
                    <a:lnTo>
                      <a:pt x="1863969" y="332746"/>
                    </a:lnTo>
                    <a:lnTo>
                      <a:pt x="1857608" y="334966"/>
                    </a:lnTo>
                    <a:lnTo>
                      <a:pt x="1850612" y="336552"/>
                    </a:lnTo>
                    <a:lnTo>
                      <a:pt x="1843933" y="337821"/>
                    </a:lnTo>
                    <a:lnTo>
                      <a:pt x="1836937" y="338138"/>
                    </a:lnTo>
                    <a:lnTo>
                      <a:pt x="1830258" y="337821"/>
                    </a:lnTo>
                    <a:lnTo>
                      <a:pt x="1823261" y="336552"/>
                    </a:lnTo>
                    <a:lnTo>
                      <a:pt x="1816583" y="335283"/>
                    </a:lnTo>
                    <a:lnTo>
                      <a:pt x="1809586" y="332746"/>
                    </a:lnTo>
                    <a:lnTo>
                      <a:pt x="1803226" y="329891"/>
                    </a:lnTo>
                    <a:lnTo>
                      <a:pt x="1797183" y="326084"/>
                    </a:lnTo>
                    <a:lnTo>
                      <a:pt x="1791141" y="321961"/>
                    </a:lnTo>
                    <a:lnTo>
                      <a:pt x="1723056" y="266679"/>
                    </a:lnTo>
                    <a:lnTo>
                      <a:pt x="1503281" y="536626"/>
                    </a:lnTo>
                    <a:lnTo>
                      <a:pt x="1514715" y="544883"/>
                    </a:lnTo>
                    <a:lnTo>
                      <a:pt x="1519797" y="549328"/>
                    </a:lnTo>
                    <a:lnTo>
                      <a:pt x="1524879" y="553456"/>
                    </a:lnTo>
                    <a:lnTo>
                      <a:pt x="1529643" y="558220"/>
                    </a:lnTo>
                    <a:lnTo>
                      <a:pt x="1534408" y="562983"/>
                    </a:lnTo>
                    <a:lnTo>
                      <a:pt x="1538219" y="567428"/>
                    </a:lnTo>
                    <a:lnTo>
                      <a:pt x="1542348" y="572827"/>
                    </a:lnTo>
                    <a:lnTo>
                      <a:pt x="1545842" y="577907"/>
                    </a:lnTo>
                    <a:lnTo>
                      <a:pt x="1549336" y="583306"/>
                    </a:lnTo>
                    <a:lnTo>
                      <a:pt x="1552194" y="588704"/>
                    </a:lnTo>
                    <a:lnTo>
                      <a:pt x="1555053" y="594420"/>
                    </a:lnTo>
                    <a:lnTo>
                      <a:pt x="1557594" y="600136"/>
                    </a:lnTo>
                    <a:lnTo>
                      <a:pt x="1559817" y="606169"/>
                    </a:lnTo>
                    <a:lnTo>
                      <a:pt x="1561723" y="612202"/>
                    </a:lnTo>
                    <a:lnTo>
                      <a:pt x="1563311" y="618236"/>
                    </a:lnTo>
                    <a:lnTo>
                      <a:pt x="1564899" y="624269"/>
                    </a:lnTo>
                    <a:lnTo>
                      <a:pt x="1565852" y="630620"/>
                    </a:lnTo>
                    <a:lnTo>
                      <a:pt x="1566804" y="636653"/>
                    </a:lnTo>
                    <a:lnTo>
                      <a:pt x="1567122" y="642687"/>
                    </a:lnTo>
                    <a:lnTo>
                      <a:pt x="1567440" y="648720"/>
                    </a:lnTo>
                    <a:lnTo>
                      <a:pt x="1567122" y="655388"/>
                    </a:lnTo>
                    <a:lnTo>
                      <a:pt x="1566804" y="661422"/>
                    </a:lnTo>
                    <a:lnTo>
                      <a:pt x="1565852" y="667455"/>
                    </a:lnTo>
                    <a:lnTo>
                      <a:pt x="1564899" y="674124"/>
                    </a:lnTo>
                    <a:lnTo>
                      <a:pt x="1563311" y="680157"/>
                    </a:lnTo>
                    <a:lnTo>
                      <a:pt x="1562040" y="686190"/>
                    </a:lnTo>
                    <a:lnTo>
                      <a:pt x="1559817" y="692224"/>
                    </a:lnTo>
                    <a:lnTo>
                      <a:pt x="1557594" y="698257"/>
                    </a:lnTo>
                    <a:lnTo>
                      <a:pt x="1555053" y="704290"/>
                    </a:lnTo>
                    <a:lnTo>
                      <a:pt x="1552194" y="710006"/>
                    </a:lnTo>
                    <a:lnTo>
                      <a:pt x="1549018" y="715722"/>
                    </a:lnTo>
                    <a:lnTo>
                      <a:pt x="1545524" y="721120"/>
                    </a:lnTo>
                    <a:lnTo>
                      <a:pt x="1541713" y="726836"/>
                    </a:lnTo>
                    <a:lnTo>
                      <a:pt x="721308" y="1829988"/>
                    </a:lnTo>
                    <a:lnTo>
                      <a:pt x="717497" y="1835386"/>
                    </a:lnTo>
                    <a:lnTo>
                      <a:pt x="713050" y="1840467"/>
                    </a:lnTo>
                    <a:lnTo>
                      <a:pt x="708286" y="1844913"/>
                    </a:lnTo>
                    <a:lnTo>
                      <a:pt x="703839" y="1849358"/>
                    </a:lnTo>
                    <a:lnTo>
                      <a:pt x="698757" y="1853487"/>
                    </a:lnTo>
                    <a:lnTo>
                      <a:pt x="693675" y="1857615"/>
                    </a:lnTo>
                    <a:lnTo>
                      <a:pt x="688594" y="1861108"/>
                    </a:lnTo>
                    <a:lnTo>
                      <a:pt x="683194" y="1864283"/>
                    </a:lnTo>
                    <a:lnTo>
                      <a:pt x="677477" y="1867776"/>
                    </a:lnTo>
                    <a:lnTo>
                      <a:pt x="672078" y="1870316"/>
                    </a:lnTo>
                    <a:lnTo>
                      <a:pt x="666360" y="1872539"/>
                    </a:lnTo>
                    <a:lnTo>
                      <a:pt x="660326" y="1875080"/>
                    </a:lnTo>
                    <a:lnTo>
                      <a:pt x="654291" y="1876985"/>
                    </a:lnTo>
                    <a:lnTo>
                      <a:pt x="648256" y="1878890"/>
                    </a:lnTo>
                    <a:lnTo>
                      <a:pt x="642222" y="1879843"/>
                    </a:lnTo>
                    <a:lnTo>
                      <a:pt x="636187" y="1881113"/>
                    </a:lnTo>
                    <a:lnTo>
                      <a:pt x="629834" y="1881748"/>
                    </a:lnTo>
                    <a:lnTo>
                      <a:pt x="623800" y="1882383"/>
                    </a:lnTo>
                    <a:lnTo>
                      <a:pt x="617447" y="1882383"/>
                    </a:lnTo>
                    <a:lnTo>
                      <a:pt x="611413" y="1882383"/>
                    </a:lnTo>
                    <a:lnTo>
                      <a:pt x="605060" y="1882066"/>
                    </a:lnTo>
                    <a:lnTo>
                      <a:pt x="598708" y="1881431"/>
                    </a:lnTo>
                    <a:lnTo>
                      <a:pt x="592673" y="1880160"/>
                    </a:lnTo>
                    <a:lnTo>
                      <a:pt x="586321" y="1878890"/>
                    </a:lnTo>
                    <a:lnTo>
                      <a:pt x="580286" y="1876985"/>
                    </a:lnTo>
                    <a:lnTo>
                      <a:pt x="574252" y="1875080"/>
                    </a:lnTo>
                    <a:lnTo>
                      <a:pt x="568217" y="1873174"/>
                    </a:lnTo>
                    <a:lnTo>
                      <a:pt x="562500" y="1870634"/>
                    </a:lnTo>
                    <a:lnTo>
                      <a:pt x="556465" y="1867141"/>
                    </a:lnTo>
                    <a:lnTo>
                      <a:pt x="550748" y="1864283"/>
                    </a:lnTo>
                    <a:lnTo>
                      <a:pt x="545031" y="1860790"/>
                    </a:lnTo>
                    <a:lnTo>
                      <a:pt x="539631" y="1856980"/>
                    </a:lnTo>
                    <a:lnTo>
                      <a:pt x="481825" y="1814111"/>
                    </a:lnTo>
                    <a:lnTo>
                      <a:pt x="481507" y="1817604"/>
                    </a:lnTo>
                    <a:lnTo>
                      <a:pt x="480554" y="1821414"/>
                    </a:lnTo>
                    <a:lnTo>
                      <a:pt x="479284" y="1824590"/>
                    </a:lnTo>
                    <a:lnTo>
                      <a:pt x="477061" y="1827765"/>
                    </a:lnTo>
                    <a:lnTo>
                      <a:pt x="47007" y="2397759"/>
                    </a:lnTo>
                    <a:lnTo>
                      <a:pt x="45102" y="2399982"/>
                    </a:lnTo>
                    <a:lnTo>
                      <a:pt x="43196" y="2401570"/>
                    </a:lnTo>
                    <a:lnTo>
                      <a:pt x="41290" y="2403475"/>
                    </a:lnTo>
                    <a:lnTo>
                      <a:pt x="39067" y="2404428"/>
                    </a:lnTo>
                    <a:lnTo>
                      <a:pt x="36844" y="2406015"/>
                    </a:lnTo>
                    <a:lnTo>
                      <a:pt x="34620" y="2406650"/>
                    </a:lnTo>
                    <a:lnTo>
                      <a:pt x="32079" y="2407603"/>
                    </a:lnTo>
                    <a:lnTo>
                      <a:pt x="29538" y="2407921"/>
                    </a:lnTo>
                    <a:lnTo>
                      <a:pt x="26997" y="2408238"/>
                    </a:lnTo>
                    <a:lnTo>
                      <a:pt x="24457" y="2408238"/>
                    </a:lnTo>
                    <a:lnTo>
                      <a:pt x="21916" y="2407921"/>
                    </a:lnTo>
                    <a:lnTo>
                      <a:pt x="20010" y="2407603"/>
                    </a:lnTo>
                    <a:lnTo>
                      <a:pt x="17469" y="2406650"/>
                    </a:lnTo>
                    <a:lnTo>
                      <a:pt x="14928" y="2405698"/>
                    </a:lnTo>
                    <a:lnTo>
                      <a:pt x="12705" y="2404428"/>
                    </a:lnTo>
                    <a:lnTo>
                      <a:pt x="10481" y="2402840"/>
                    </a:lnTo>
                    <a:lnTo>
                      <a:pt x="8258" y="2400935"/>
                    </a:lnTo>
                    <a:lnTo>
                      <a:pt x="6352" y="2399347"/>
                    </a:lnTo>
                    <a:lnTo>
                      <a:pt x="4764" y="2397124"/>
                    </a:lnTo>
                    <a:lnTo>
                      <a:pt x="3494" y="2394584"/>
                    </a:lnTo>
                    <a:lnTo>
                      <a:pt x="1906" y="2392043"/>
                    </a:lnTo>
                    <a:lnTo>
                      <a:pt x="1270" y="2389503"/>
                    </a:lnTo>
                    <a:lnTo>
                      <a:pt x="635" y="2386963"/>
                    </a:lnTo>
                    <a:lnTo>
                      <a:pt x="0" y="2384422"/>
                    </a:lnTo>
                    <a:lnTo>
                      <a:pt x="0" y="2379659"/>
                    </a:lnTo>
                    <a:lnTo>
                      <a:pt x="1270" y="2375213"/>
                    </a:lnTo>
                    <a:lnTo>
                      <a:pt x="1906" y="2372991"/>
                    </a:lnTo>
                    <a:lnTo>
                      <a:pt x="2541" y="2370768"/>
                    </a:lnTo>
                    <a:lnTo>
                      <a:pt x="4129" y="2368545"/>
                    </a:lnTo>
                    <a:lnTo>
                      <a:pt x="5399" y="2366322"/>
                    </a:lnTo>
                    <a:lnTo>
                      <a:pt x="435770" y="1796328"/>
                    </a:lnTo>
                    <a:lnTo>
                      <a:pt x="438311" y="1793788"/>
                    </a:lnTo>
                    <a:lnTo>
                      <a:pt x="441170" y="1791248"/>
                    </a:lnTo>
                    <a:lnTo>
                      <a:pt x="444029" y="1789660"/>
                    </a:lnTo>
                    <a:lnTo>
                      <a:pt x="447205" y="1788390"/>
                    </a:lnTo>
                    <a:lnTo>
                      <a:pt x="394163" y="1748697"/>
                    </a:lnTo>
                    <a:lnTo>
                      <a:pt x="388763" y="1744569"/>
                    </a:lnTo>
                    <a:lnTo>
                      <a:pt x="383681" y="1740440"/>
                    </a:lnTo>
                    <a:lnTo>
                      <a:pt x="378917" y="1735677"/>
                    </a:lnTo>
                    <a:lnTo>
                      <a:pt x="374470" y="1730914"/>
                    </a:lnTo>
                    <a:lnTo>
                      <a:pt x="370341" y="1726468"/>
                    </a:lnTo>
                    <a:lnTo>
                      <a:pt x="366212" y="1721070"/>
                    </a:lnTo>
                    <a:lnTo>
                      <a:pt x="362719" y="1715989"/>
                    </a:lnTo>
                    <a:lnTo>
                      <a:pt x="359542" y="1710591"/>
                    </a:lnTo>
                    <a:lnTo>
                      <a:pt x="356366" y="1705193"/>
                    </a:lnTo>
                    <a:lnTo>
                      <a:pt x="353825" y="1699477"/>
                    </a:lnTo>
                    <a:lnTo>
                      <a:pt x="351284" y="1693444"/>
                    </a:lnTo>
                    <a:lnTo>
                      <a:pt x="349061" y="1687728"/>
                    </a:lnTo>
                    <a:lnTo>
                      <a:pt x="346838" y="1681695"/>
                    </a:lnTo>
                    <a:lnTo>
                      <a:pt x="345567" y="1675661"/>
                    </a:lnTo>
                    <a:lnTo>
                      <a:pt x="343979" y="1669628"/>
                    </a:lnTo>
                    <a:lnTo>
                      <a:pt x="343026" y="1663277"/>
                    </a:lnTo>
                    <a:lnTo>
                      <a:pt x="342073" y="1657244"/>
                    </a:lnTo>
                    <a:lnTo>
                      <a:pt x="341438" y="1651210"/>
                    </a:lnTo>
                    <a:lnTo>
                      <a:pt x="341438" y="1644542"/>
                    </a:lnTo>
                    <a:lnTo>
                      <a:pt x="341438" y="1638508"/>
                    </a:lnTo>
                    <a:lnTo>
                      <a:pt x="342073" y="1632475"/>
                    </a:lnTo>
                    <a:lnTo>
                      <a:pt x="343026" y="1626124"/>
                    </a:lnTo>
                    <a:lnTo>
                      <a:pt x="343662" y="1619773"/>
                    </a:lnTo>
                    <a:lnTo>
                      <a:pt x="345250" y="1613740"/>
                    </a:lnTo>
                    <a:lnTo>
                      <a:pt x="346838" y="1607707"/>
                    </a:lnTo>
                    <a:lnTo>
                      <a:pt x="348743" y="1601673"/>
                    </a:lnTo>
                    <a:lnTo>
                      <a:pt x="350967" y="1595322"/>
                    </a:lnTo>
                    <a:lnTo>
                      <a:pt x="353825" y="1589606"/>
                    </a:lnTo>
                    <a:lnTo>
                      <a:pt x="356684" y="1583891"/>
                    </a:lnTo>
                    <a:lnTo>
                      <a:pt x="359860" y="1578175"/>
                    </a:lnTo>
                    <a:lnTo>
                      <a:pt x="363036" y="1572459"/>
                    </a:lnTo>
                    <a:lnTo>
                      <a:pt x="367165" y="1567061"/>
                    </a:lnTo>
                    <a:lnTo>
                      <a:pt x="1187252" y="463909"/>
                    </a:lnTo>
                    <a:lnTo>
                      <a:pt x="1191381" y="458510"/>
                    </a:lnTo>
                    <a:lnTo>
                      <a:pt x="1195828" y="453430"/>
                    </a:lnTo>
                    <a:lnTo>
                      <a:pt x="1200274" y="448984"/>
                    </a:lnTo>
                    <a:lnTo>
                      <a:pt x="1205039" y="444538"/>
                    </a:lnTo>
                    <a:lnTo>
                      <a:pt x="1209803" y="440410"/>
                    </a:lnTo>
                    <a:lnTo>
                      <a:pt x="1214885" y="436282"/>
                    </a:lnTo>
                    <a:lnTo>
                      <a:pt x="1220284" y="432789"/>
                    </a:lnTo>
                    <a:lnTo>
                      <a:pt x="1225684" y="429614"/>
                    </a:lnTo>
                    <a:lnTo>
                      <a:pt x="1231083" y="426121"/>
                    </a:lnTo>
                    <a:lnTo>
                      <a:pt x="1236800" y="423263"/>
                    </a:lnTo>
                    <a:lnTo>
                      <a:pt x="1242518" y="421040"/>
                    </a:lnTo>
                    <a:lnTo>
                      <a:pt x="1248235" y="418817"/>
                    </a:lnTo>
                    <a:lnTo>
                      <a:pt x="1254587" y="416912"/>
                    </a:lnTo>
                    <a:lnTo>
                      <a:pt x="1260304" y="415007"/>
                    </a:lnTo>
                    <a:lnTo>
                      <a:pt x="1266339" y="414054"/>
                    </a:lnTo>
                    <a:lnTo>
                      <a:pt x="1272374" y="412784"/>
                    </a:lnTo>
                    <a:lnTo>
                      <a:pt x="1279044" y="412149"/>
                    </a:lnTo>
                    <a:lnTo>
                      <a:pt x="1285078" y="411514"/>
                    </a:lnTo>
                    <a:lnTo>
                      <a:pt x="1291113" y="411514"/>
                    </a:lnTo>
                    <a:lnTo>
                      <a:pt x="1297465" y="411514"/>
                    </a:lnTo>
                    <a:lnTo>
                      <a:pt x="1303818" y="411831"/>
                    </a:lnTo>
                    <a:lnTo>
                      <a:pt x="1309852" y="412466"/>
                    </a:lnTo>
                    <a:lnTo>
                      <a:pt x="1315887" y="413736"/>
                    </a:lnTo>
                    <a:lnTo>
                      <a:pt x="1322557" y="415007"/>
                    </a:lnTo>
                    <a:lnTo>
                      <a:pt x="1328592" y="416594"/>
                    </a:lnTo>
                    <a:lnTo>
                      <a:pt x="1334626" y="418817"/>
                    </a:lnTo>
                    <a:lnTo>
                      <a:pt x="1340344" y="420722"/>
                    </a:lnTo>
                    <a:lnTo>
                      <a:pt x="1346378" y="423263"/>
                    </a:lnTo>
                    <a:lnTo>
                      <a:pt x="1352413" y="426121"/>
                    </a:lnTo>
                    <a:lnTo>
                      <a:pt x="1358130" y="429614"/>
                    </a:lnTo>
                    <a:lnTo>
                      <a:pt x="1363530" y="433107"/>
                    </a:lnTo>
                    <a:lnTo>
                      <a:pt x="1368929" y="436917"/>
                    </a:lnTo>
                    <a:lnTo>
                      <a:pt x="1414031" y="470577"/>
                    </a:lnTo>
                    <a:lnTo>
                      <a:pt x="1396879" y="456287"/>
                    </a:lnTo>
                    <a:lnTo>
                      <a:pt x="1619666" y="182730"/>
                    </a:lnTo>
                    <a:lnTo>
                      <a:pt x="1551665" y="127515"/>
                    </a:lnTo>
                    <a:lnTo>
                      <a:pt x="1546259" y="122440"/>
                    </a:lnTo>
                    <a:lnTo>
                      <a:pt x="1541806" y="117048"/>
                    </a:lnTo>
                    <a:lnTo>
                      <a:pt x="1537354" y="111338"/>
                    </a:lnTo>
                    <a:lnTo>
                      <a:pt x="1533856" y="105629"/>
                    </a:lnTo>
                    <a:lnTo>
                      <a:pt x="1530993" y="99284"/>
                    </a:lnTo>
                    <a:lnTo>
                      <a:pt x="1528449" y="92623"/>
                    </a:lnTo>
                    <a:lnTo>
                      <a:pt x="1526859" y="85962"/>
                    </a:lnTo>
                    <a:lnTo>
                      <a:pt x="1525905" y="78984"/>
                    </a:lnTo>
                    <a:lnTo>
                      <a:pt x="1525587" y="72322"/>
                    </a:lnTo>
                    <a:lnTo>
                      <a:pt x="1525905" y="65344"/>
                    </a:lnTo>
                    <a:lnTo>
                      <a:pt x="1526541" y="58683"/>
                    </a:lnTo>
                    <a:lnTo>
                      <a:pt x="1528449" y="51704"/>
                    </a:lnTo>
                    <a:lnTo>
                      <a:pt x="1530357" y="45360"/>
                    </a:lnTo>
                    <a:lnTo>
                      <a:pt x="1533220" y="38699"/>
                    </a:lnTo>
                    <a:lnTo>
                      <a:pt x="1537036" y="32355"/>
                    </a:lnTo>
                    <a:lnTo>
                      <a:pt x="1541806" y="26645"/>
                    </a:lnTo>
                    <a:lnTo>
                      <a:pt x="1546259" y="21253"/>
                    </a:lnTo>
                    <a:lnTo>
                      <a:pt x="1551665" y="16177"/>
                    </a:lnTo>
                    <a:lnTo>
                      <a:pt x="1557390" y="12371"/>
                    </a:lnTo>
                    <a:lnTo>
                      <a:pt x="1563750" y="8565"/>
                    </a:lnTo>
                    <a:lnTo>
                      <a:pt x="1569793" y="5392"/>
                    </a:lnTo>
                    <a:lnTo>
                      <a:pt x="1576153" y="3172"/>
                    </a:lnTo>
                    <a:lnTo>
                      <a:pt x="1583150" y="1586"/>
                    </a:lnTo>
                    <a:lnTo>
                      <a:pt x="1589829" y="317"/>
                    </a:lnTo>
                    <a:lnTo>
                      <a:pt x="15968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2" name="组合 221"/>
            <p:cNvGrpSpPr/>
            <p:nvPr userDrawn="1"/>
          </p:nvGrpSpPr>
          <p:grpSpPr>
            <a:xfrm>
              <a:off x="10798313" y="1655997"/>
              <a:ext cx="397019" cy="397019"/>
              <a:chOff x="4732991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3" name="椭圆 222"/>
              <p:cNvSpPr/>
              <p:nvPr/>
            </p:nvSpPr>
            <p:spPr>
              <a:xfrm>
                <a:off x="4732991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KSO_Shape"/>
              <p:cNvSpPr/>
              <p:nvPr/>
            </p:nvSpPr>
            <p:spPr bwMode="auto">
              <a:xfrm>
                <a:off x="5076643" y="2662172"/>
                <a:ext cx="499821" cy="431512"/>
              </a:xfrm>
              <a:custGeom>
                <a:avLst/>
                <a:gdLst>
                  <a:gd name="T0" fmla="*/ 432306676 w 6235"/>
                  <a:gd name="T1" fmla="*/ 188202068 h 5380"/>
                  <a:gd name="T2" fmla="*/ 425585249 w 6235"/>
                  <a:gd name="T3" fmla="*/ 175686526 h 5380"/>
                  <a:gd name="T4" fmla="*/ 419517664 w 6235"/>
                  <a:gd name="T5" fmla="*/ 168307917 h 5380"/>
                  <a:gd name="T6" fmla="*/ 411302791 w 6235"/>
                  <a:gd name="T7" fmla="*/ 163077441 h 5380"/>
                  <a:gd name="T8" fmla="*/ 405981623 w 6235"/>
                  <a:gd name="T9" fmla="*/ 161396108 h 5380"/>
                  <a:gd name="T10" fmla="*/ 398980328 w 6235"/>
                  <a:gd name="T11" fmla="*/ 160368660 h 5380"/>
                  <a:gd name="T12" fmla="*/ 391979033 w 6235"/>
                  <a:gd name="T13" fmla="*/ 160648984 h 5380"/>
                  <a:gd name="T14" fmla="*/ 385164419 w 6235"/>
                  <a:gd name="T15" fmla="*/ 162423555 h 5380"/>
                  <a:gd name="T16" fmla="*/ 378816659 w 6235"/>
                  <a:gd name="T17" fmla="*/ 165412355 h 5380"/>
                  <a:gd name="T18" fmla="*/ 373122435 w 6235"/>
                  <a:gd name="T19" fmla="*/ 169522146 h 5380"/>
                  <a:gd name="T20" fmla="*/ 368361310 w 6235"/>
                  <a:gd name="T21" fmla="*/ 174752316 h 5380"/>
                  <a:gd name="T22" fmla="*/ 364533895 w 6235"/>
                  <a:gd name="T23" fmla="*/ 181103783 h 5380"/>
                  <a:gd name="T24" fmla="*/ 268103009 w 6235"/>
                  <a:gd name="T25" fmla="*/ 29888304 h 5380"/>
                  <a:gd name="T26" fmla="*/ 266049214 w 6235"/>
                  <a:gd name="T27" fmla="*/ 22789713 h 5380"/>
                  <a:gd name="T28" fmla="*/ 262781841 w 6235"/>
                  <a:gd name="T29" fmla="*/ 16438552 h 5380"/>
                  <a:gd name="T30" fmla="*/ 258394383 w 6235"/>
                  <a:gd name="T31" fmla="*/ 10927752 h 5380"/>
                  <a:gd name="T32" fmla="*/ 252980028 w 6235"/>
                  <a:gd name="T33" fmla="*/ 6444705 h 5380"/>
                  <a:gd name="T34" fmla="*/ 246912443 w 6235"/>
                  <a:gd name="T35" fmla="*/ 2988800 h 5380"/>
                  <a:gd name="T36" fmla="*/ 240191016 w 6235"/>
                  <a:gd name="T37" fmla="*/ 840667 h 5380"/>
                  <a:gd name="T38" fmla="*/ 233189721 w 6235"/>
                  <a:gd name="T39" fmla="*/ 0 h 5380"/>
                  <a:gd name="T40" fmla="*/ 225815064 w 6235"/>
                  <a:gd name="T41" fmla="*/ 560343 h 5380"/>
                  <a:gd name="T42" fmla="*/ 218346914 w 6235"/>
                  <a:gd name="T43" fmla="*/ 2802019 h 5380"/>
                  <a:gd name="T44" fmla="*/ 209665492 w 6235"/>
                  <a:gd name="T45" fmla="*/ 7845714 h 5380"/>
                  <a:gd name="T46" fmla="*/ 202944065 w 6235"/>
                  <a:gd name="T47" fmla="*/ 14943999 h 5380"/>
                  <a:gd name="T48" fmla="*/ 198183245 w 6235"/>
                  <a:gd name="T49" fmla="*/ 23630380 h 5380"/>
                  <a:gd name="T50" fmla="*/ 0 w 6235"/>
                  <a:gd name="T51" fmla="*/ 395364689 h 5380"/>
                  <a:gd name="T52" fmla="*/ 99885245 w 6235"/>
                  <a:gd name="T53" fmla="*/ 395644708 h 5380"/>
                  <a:gd name="T54" fmla="*/ 106606366 w 6235"/>
                  <a:gd name="T55" fmla="*/ 395177603 h 5380"/>
                  <a:gd name="T56" fmla="*/ 113047619 w 6235"/>
                  <a:gd name="T57" fmla="*/ 393589812 h 5380"/>
                  <a:gd name="T58" fmla="*/ 119022017 w 6235"/>
                  <a:gd name="T59" fmla="*/ 390974574 h 5380"/>
                  <a:gd name="T60" fmla="*/ 122569258 w 6235"/>
                  <a:gd name="T61" fmla="*/ 388639660 h 5380"/>
                  <a:gd name="T62" fmla="*/ 126303486 w 6235"/>
                  <a:gd name="T63" fmla="*/ 385557623 h 5380"/>
                  <a:gd name="T64" fmla="*/ 133304781 w 6235"/>
                  <a:gd name="T65" fmla="*/ 376590918 h 5380"/>
                  <a:gd name="T66" fmla="*/ 218907262 w 6235"/>
                  <a:gd name="T67" fmla="*/ 166439803 h 5380"/>
                  <a:gd name="T68" fmla="*/ 275104304 w 6235"/>
                  <a:gd name="T69" fmla="*/ 476249371 h 5380"/>
                  <a:gd name="T70" fmla="*/ 277811329 w 6235"/>
                  <a:gd name="T71" fmla="*/ 483067637 h 5380"/>
                  <a:gd name="T72" fmla="*/ 281731932 w 6235"/>
                  <a:gd name="T73" fmla="*/ 488951999 h 5380"/>
                  <a:gd name="T74" fmla="*/ 286493057 w 6235"/>
                  <a:gd name="T75" fmla="*/ 493995389 h 5380"/>
                  <a:gd name="T76" fmla="*/ 292280774 w 6235"/>
                  <a:gd name="T77" fmla="*/ 497918399 h 5380"/>
                  <a:gd name="T78" fmla="*/ 298721721 w 6235"/>
                  <a:gd name="T79" fmla="*/ 500813655 h 5380"/>
                  <a:gd name="T80" fmla="*/ 305629828 w 6235"/>
                  <a:gd name="T81" fmla="*/ 502308208 h 5380"/>
                  <a:gd name="T82" fmla="*/ 312817804 w 6235"/>
                  <a:gd name="T83" fmla="*/ 502401446 h 5380"/>
                  <a:gd name="T84" fmla="*/ 318885695 w 6235"/>
                  <a:gd name="T85" fmla="*/ 501467541 h 5380"/>
                  <a:gd name="T86" fmla="*/ 327660611 w 6235"/>
                  <a:gd name="T87" fmla="*/ 498011636 h 5380"/>
                  <a:gd name="T88" fmla="*/ 335128455 w 6235"/>
                  <a:gd name="T89" fmla="*/ 492501142 h 5380"/>
                  <a:gd name="T90" fmla="*/ 340916478 w 6235"/>
                  <a:gd name="T91" fmla="*/ 485496095 h 5380"/>
                  <a:gd name="T92" fmla="*/ 343996864 w 6235"/>
                  <a:gd name="T93" fmla="*/ 479331714 h 5380"/>
                  <a:gd name="T94" fmla="*/ 345303936 w 6235"/>
                  <a:gd name="T95" fmla="*/ 475221923 h 5380"/>
                  <a:gd name="T96" fmla="*/ 437721031 w 6235"/>
                  <a:gd name="T97" fmla="*/ 371267204 h 5380"/>
                  <a:gd name="T98" fmla="*/ 443975298 w 6235"/>
                  <a:gd name="T99" fmla="*/ 381261051 h 5380"/>
                  <a:gd name="T100" fmla="*/ 453030387 w 6235"/>
                  <a:gd name="T101" fmla="*/ 388546423 h 5380"/>
                  <a:gd name="T102" fmla="*/ 463672417 w 6235"/>
                  <a:gd name="T103" fmla="*/ 392562670 h 5380"/>
                  <a:gd name="T104" fmla="*/ 472447333 w 6235"/>
                  <a:gd name="T105" fmla="*/ 393403031 h 5380"/>
                  <a:gd name="T106" fmla="*/ 493918073 w 6235"/>
                  <a:gd name="T107" fmla="*/ 320550845 h 538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6235" h="5380">
                    <a:moveTo>
                      <a:pt x="5291" y="3432"/>
                    </a:moveTo>
                    <a:lnTo>
                      <a:pt x="4652" y="2060"/>
                    </a:lnTo>
                    <a:lnTo>
                      <a:pt x="4631" y="2015"/>
                    </a:lnTo>
                    <a:lnTo>
                      <a:pt x="4610" y="1969"/>
                    </a:lnTo>
                    <a:lnTo>
                      <a:pt x="4586" y="1924"/>
                    </a:lnTo>
                    <a:lnTo>
                      <a:pt x="4573" y="1902"/>
                    </a:lnTo>
                    <a:lnTo>
                      <a:pt x="4559" y="1881"/>
                    </a:lnTo>
                    <a:lnTo>
                      <a:pt x="4544" y="1860"/>
                    </a:lnTo>
                    <a:lnTo>
                      <a:pt x="4529" y="1839"/>
                    </a:lnTo>
                    <a:lnTo>
                      <a:pt x="4512" y="1820"/>
                    </a:lnTo>
                    <a:lnTo>
                      <a:pt x="4494" y="1802"/>
                    </a:lnTo>
                    <a:lnTo>
                      <a:pt x="4475" y="1786"/>
                    </a:lnTo>
                    <a:lnTo>
                      <a:pt x="4454" y="1771"/>
                    </a:lnTo>
                    <a:lnTo>
                      <a:pt x="4431" y="1757"/>
                    </a:lnTo>
                    <a:lnTo>
                      <a:pt x="4406" y="1746"/>
                    </a:lnTo>
                    <a:lnTo>
                      <a:pt x="4387" y="1739"/>
                    </a:lnTo>
                    <a:lnTo>
                      <a:pt x="4369" y="1733"/>
                    </a:lnTo>
                    <a:lnTo>
                      <a:pt x="4349" y="1728"/>
                    </a:lnTo>
                    <a:lnTo>
                      <a:pt x="4331" y="1723"/>
                    </a:lnTo>
                    <a:lnTo>
                      <a:pt x="4312" y="1720"/>
                    </a:lnTo>
                    <a:lnTo>
                      <a:pt x="4292" y="1718"/>
                    </a:lnTo>
                    <a:lnTo>
                      <a:pt x="4274" y="1717"/>
                    </a:lnTo>
                    <a:lnTo>
                      <a:pt x="4254" y="1717"/>
                    </a:lnTo>
                    <a:lnTo>
                      <a:pt x="4236" y="1717"/>
                    </a:lnTo>
                    <a:lnTo>
                      <a:pt x="4217" y="1718"/>
                    </a:lnTo>
                    <a:lnTo>
                      <a:pt x="4199" y="1720"/>
                    </a:lnTo>
                    <a:lnTo>
                      <a:pt x="4180" y="1724"/>
                    </a:lnTo>
                    <a:lnTo>
                      <a:pt x="4162" y="1728"/>
                    </a:lnTo>
                    <a:lnTo>
                      <a:pt x="4143" y="1733"/>
                    </a:lnTo>
                    <a:lnTo>
                      <a:pt x="4126" y="1739"/>
                    </a:lnTo>
                    <a:lnTo>
                      <a:pt x="4109" y="1746"/>
                    </a:lnTo>
                    <a:lnTo>
                      <a:pt x="4091" y="1754"/>
                    </a:lnTo>
                    <a:lnTo>
                      <a:pt x="4074" y="1761"/>
                    </a:lnTo>
                    <a:lnTo>
                      <a:pt x="4058" y="1771"/>
                    </a:lnTo>
                    <a:lnTo>
                      <a:pt x="4042" y="1781"/>
                    </a:lnTo>
                    <a:lnTo>
                      <a:pt x="4027" y="1792"/>
                    </a:lnTo>
                    <a:lnTo>
                      <a:pt x="4012" y="1803"/>
                    </a:lnTo>
                    <a:lnTo>
                      <a:pt x="3997" y="1815"/>
                    </a:lnTo>
                    <a:lnTo>
                      <a:pt x="3984" y="1828"/>
                    </a:lnTo>
                    <a:lnTo>
                      <a:pt x="3970" y="1841"/>
                    </a:lnTo>
                    <a:lnTo>
                      <a:pt x="3958" y="1856"/>
                    </a:lnTo>
                    <a:lnTo>
                      <a:pt x="3946" y="1871"/>
                    </a:lnTo>
                    <a:lnTo>
                      <a:pt x="3935" y="1887"/>
                    </a:lnTo>
                    <a:lnTo>
                      <a:pt x="3923" y="1903"/>
                    </a:lnTo>
                    <a:lnTo>
                      <a:pt x="3915" y="1920"/>
                    </a:lnTo>
                    <a:lnTo>
                      <a:pt x="3905" y="1939"/>
                    </a:lnTo>
                    <a:lnTo>
                      <a:pt x="3898" y="1957"/>
                    </a:lnTo>
                    <a:lnTo>
                      <a:pt x="3430" y="3400"/>
                    </a:lnTo>
                    <a:lnTo>
                      <a:pt x="2872" y="320"/>
                    </a:lnTo>
                    <a:lnTo>
                      <a:pt x="2868" y="300"/>
                    </a:lnTo>
                    <a:lnTo>
                      <a:pt x="2863" y="281"/>
                    </a:lnTo>
                    <a:lnTo>
                      <a:pt x="2857" y="263"/>
                    </a:lnTo>
                    <a:lnTo>
                      <a:pt x="2850" y="244"/>
                    </a:lnTo>
                    <a:lnTo>
                      <a:pt x="2842" y="226"/>
                    </a:lnTo>
                    <a:lnTo>
                      <a:pt x="2834" y="209"/>
                    </a:lnTo>
                    <a:lnTo>
                      <a:pt x="2825" y="192"/>
                    </a:lnTo>
                    <a:lnTo>
                      <a:pt x="2815" y="176"/>
                    </a:lnTo>
                    <a:lnTo>
                      <a:pt x="2804" y="160"/>
                    </a:lnTo>
                    <a:lnTo>
                      <a:pt x="2793" y="146"/>
                    </a:lnTo>
                    <a:lnTo>
                      <a:pt x="2781" y="131"/>
                    </a:lnTo>
                    <a:lnTo>
                      <a:pt x="2768" y="117"/>
                    </a:lnTo>
                    <a:lnTo>
                      <a:pt x="2755" y="105"/>
                    </a:lnTo>
                    <a:lnTo>
                      <a:pt x="2740" y="93"/>
                    </a:lnTo>
                    <a:lnTo>
                      <a:pt x="2725" y="80"/>
                    </a:lnTo>
                    <a:lnTo>
                      <a:pt x="2710" y="69"/>
                    </a:lnTo>
                    <a:lnTo>
                      <a:pt x="2696" y="59"/>
                    </a:lnTo>
                    <a:lnTo>
                      <a:pt x="2678" y="49"/>
                    </a:lnTo>
                    <a:lnTo>
                      <a:pt x="2662" y="41"/>
                    </a:lnTo>
                    <a:lnTo>
                      <a:pt x="2645" y="32"/>
                    </a:lnTo>
                    <a:lnTo>
                      <a:pt x="2628" y="26"/>
                    </a:lnTo>
                    <a:lnTo>
                      <a:pt x="2610" y="20"/>
                    </a:lnTo>
                    <a:lnTo>
                      <a:pt x="2592" y="14"/>
                    </a:lnTo>
                    <a:lnTo>
                      <a:pt x="2573" y="9"/>
                    </a:lnTo>
                    <a:lnTo>
                      <a:pt x="2555" y="5"/>
                    </a:lnTo>
                    <a:lnTo>
                      <a:pt x="2536" y="2"/>
                    </a:lnTo>
                    <a:lnTo>
                      <a:pt x="2517" y="1"/>
                    </a:lnTo>
                    <a:lnTo>
                      <a:pt x="2498" y="0"/>
                    </a:lnTo>
                    <a:lnTo>
                      <a:pt x="2478" y="0"/>
                    </a:lnTo>
                    <a:lnTo>
                      <a:pt x="2459" y="1"/>
                    </a:lnTo>
                    <a:lnTo>
                      <a:pt x="2439" y="2"/>
                    </a:lnTo>
                    <a:lnTo>
                      <a:pt x="2419" y="6"/>
                    </a:lnTo>
                    <a:lnTo>
                      <a:pt x="2391" y="12"/>
                    </a:lnTo>
                    <a:lnTo>
                      <a:pt x="2365" y="20"/>
                    </a:lnTo>
                    <a:lnTo>
                      <a:pt x="2339" y="30"/>
                    </a:lnTo>
                    <a:lnTo>
                      <a:pt x="2314" y="41"/>
                    </a:lnTo>
                    <a:lnTo>
                      <a:pt x="2291" y="54"/>
                    </a:lnTo>
                    <a:lnTo>
                      <a:pt x="2267" y="68"/>
                    </a:lnTo>
                    <a:lnTo>
                      <a:pt x="2246" y="84"/>
                    </a:lnTo>
                    <a:lnTo>
                      <a:pt x="2227" y="101"/>
                    </a:lnTo>
                    <a:lnTo>
                      <a:pt x="2207" y="120"/>
                    </a:lnTo>
                    <a:lnTo>
                      <a:pt x="2190" y="139"/>
                    </a:lnTo>
                    <a:lnTo>
                      <a:pt x="2174" y="160"/>
                    </a:lnTo>
                    <a:lnTo>
                      <a:pt x="2159" y="183"/>
                    </a:lnTo>
                    <a:lnTo>
                      <a:pt x="2145" y="205"/>
                    </a:lnTo>
                    <a:lnTo>
                      <a:pt x="2134" y="228"/>
                    </a:lnTo>
                    <a:lnTo>
                      <a:pt x="2123" y="253"/>
                    </a:lnTo>
                    <a:lnTo>
                      <a:pt x="2116" y="279"/>
                    </a:lnTo>
                    <a:lnTo>
                      <a:pt x="823" y="3453"/>
                    </a:lnTo>
                    <a:lnTo>
                      <a:pt x="3" y="3453"/>
                    </a:lnTo>
                    <a:lnTo>
                      <a:pt x="0" y="4233"/>
                    </a:lnTo>
                    <a:lnTo>
                      <a:pt x="1033" y="4233"/>
                    </a:lnTo>
                    <a:lnTo>
                      <a:pt x="1052" y="4235"/>
                    </a:lnTo>
                    <a:lnTo>
                      <a:pt x="1070" y="4236"/>
                    </a:lnTo>
                    <a:lnTo>
                      <a:pt x="1088" y="4236"/>
                    </a:lnTo>
                    <a:lnTo>
                      <a:pt x="1106" y="4235"/>
                    </a:lnTo>
                    <a:lnTo>
                      <a:pt x="1123" y="4234"/>
                    </a:lnTo>
                    <a:lnTo>
                      <a:pt x="1142" y="4231"/>
                    </a:lnTo>
                    <a:lnTo>
                      <a:pt x="1159" y="4229"/>
                    </a:lnTo>
                    <a:lnTo>
                      <a:pt x="1176" y="4225"/>
                    </a:lnTo>
                    <a:lnTo>
                      <a:pt x="1194" y="4220"/>
                    </a:lnTo>
                    <a:lnTo>
                      <a:pt x="1211" y="4214"/>
                    </a:lnTo>
                    <a:lnTo>
                      <a:pt x="1227" y="4208"/>
                    </a:lnTo>
                    <a:lnTo>
                      <a:pt x="1243" y="4202"/>
                    </a:lnTo>
                    <a:lnTo>
                      <a:pt x="1259" y="4194"/>
                    </a:lnTo>
                    <a:lnTo>
                      <a:pt x="1275" y="4186"/>
                    </a:lnTo>
                    <a:lnTo>
                      <a:pt x="1291" y="4177"/>
                    </a:lnTo>
                    <a:lnTo>
                      <a:pt x="1306" y="4167"/>
                    </a:lnTo>
                    <a:lnTo>
                      <a:pt x="1313" y="4161"/>
                    </a:lnTo>
                    <a:lnTo>
                      <a:pt x="1331" y="4148"/>
                    </a:lnTo>
                    <a:lnTo>
                      <a:pt x="1353" y="4128"/>
                    </a:lnTo>
                    <a:lnTo>
                      <a:pt x="1375" y="4107"/>
                    </a:lnTo>
                    <a:lnTo>
                      <a:pt x="1395" y="4083"/>
                    </a:lnTo>
                    <a:lnTo>
                      <a:pt x="1412" y="4059"/>
                    </a:lnTo>
                    <a:lnTo>
                      <a:pt x="1428" y="4032"/>
                    </a:lnTo>
                    <a:lnTo>
                      <a:pt x="1442" y="4004"/>
                    </a:lnTo>
                    <a:lnTo>
                      <a:pt x="1454" y="3976"/>
                    </a:lnTo>
                    <a:lnTo>
                      <a:pt x="1463" y="3946"/>
                    </a:lnTo>
                    <a:lnTo>
                      <a:pt x="2345" y="1782"/>
                    </a:lnTo>
                    <a:lnTo>
                      <a:pt x="2939" y="5061"/>
                    </a:lnTo>
                    <a:lnTo>
                      <a:pt x="2942" y="5080"/>
                    </a:lnTo>
                    <a:lnTo>
                      <a:pt x="2947" y="5099"/>
                    </a:lnTo>
                    <a:lnTo>
                      <a:pt x="2953" y="5118"/>
                    </a:lnTo>
                    <a:lnTo>
                      <a:pt x="2960" y="5136"/>
                    </a:lnTo>
                    <a:lnTo>
                      <a:pt x="2968" y="5155"/>
                    </a:lnTo>
                    <a:lnTo>
                      <a:pt x="2976" y="5172"/>
                    </a:lnTo>
                    <a:lnTo>
                      <a:pt x="2986" y="5188"/>
                    </a:lnTo>
                    <a:lnTo>
                      <a:pt x="2995" y="5204"/>
                    </a:lnTo>
                    <a:lnTo>
                      <a:pt x="3007" y="5220"/>
                    </a:lnTo>
                    <a:lnTo>
                      <a:pt x="3018" y="5235"/>
                    </a:lnTo>
                    <a:lnTo>
                      <a:pt x="3030" y="5250"/>
                    </a:lnTo>
                    <a:lnTo>
                      <a:pt x="3042" y="5263"/>
                    </a:lnTo>
                    <a:lnTo>
                      <a:pt x="3056" y="5277"/>
                    </a:lnTo>
                    <a:lnTo>
                      <a:pt x="3069" y="5289"/>
                    </a:lnTo>
                    <a:lnTo>
                      <a:pt x="3084" y="5300"/>
                    </a:lnTo>
                    <a:lnTo>
                      <a:pt x="3099" y="5311"/>
                    </a:lnTo>
                    <a:lnTo>
                      <a:pt x="3115" y="5321"/>
                    </a:lnTo>
                    <a:lnTo>
                      <a:pt x="3131" y="5331"/>
                    </a:lnTo>
                    <a:lnTo>
                      <a:pt x="3148" y="5340"/>
                    </a:lnTo>
                    <a:lnTo>
                      <a:pt x="3164" y="5348"/>
                    </a:lnTo>
                    <a:lnTo>
                      <a:pt x="3182" y="5356"/>
                    </a:lnTo>
                    <a:lnTo>
                      <a:pt x="3200" y="5362"/>
                    </a:lnTo>
                    <a:lnTo>
                      <a:pt x="3218" y="5367"/>
                    </a:lnTo>
                    <a:lnTo>
                      <a:pt x="3236" y="5372"/>
                    </a:lnTo>
                    <a:lnTo>
                      <a:pt x="3255" y="5375"/>
                    </a:lnTo>
                    <a:lnTo>
                      <a:pt x="3274" y="5378"/>
                    </a:lnTo>
                    <a:lnTo>
                      <a:pt x="3293" y="5380"/>
                    </a:lnTo>
                    <a:lnTo>
                      <a:pt x="3313" y="5380"/>
                    </a:lnTo>
                    <a:lnTo>
                      <a:pt x="3332" y="5380"/>
                    </a:lnTo>
                    <a:lnTo>
                      <a:pt x="3351" y="5379"/>
                    </a:lnTo>
                    <a:lnTo>
                      <a:pt x="3371" y="5378"/>
                    </a:lnTo>
                    <a:lnTo>
                      <a:pt x="3390" y="5374"/>
                    </a:lnTo>
                    <a:lnTo>
                      <a:pt x="3416" y="5369"/>
                    </a:lnTo>
                    <a:lnTo>
                      <a:pt x="3441" y="5362"/>
                    </a:lnTo>
                    <a:lnTo>
                      <a:pt x="3466" y="5353"/>
                    </a:lnTo>
                    <a:lnTo>
                      <a:pt x="3488" y="5343"/>
                    </a:lnTo>
                    <a:lnTo>
                      <a:pt x="3510" y="5332"/>
                    </a:lnTo>
                    <a:lnTo>
                      <a:pt x="3532" y="5319"/>
                    </a:lnTo>
                    <a:lnTo>
                      <a:pt x="3552" y="5305"/>
                    </a:lnTo>
                    <a:lnTo>
                      <a:pt x="3572" y="5290"/>
                    </a:lnTo>
                    <a:lnTo>
                      <a:pt x="3590" y="5273"/>
                    </a:lnTo>
                    <a:lnTo>
                      <a:pt x="3608" y="5256"/>
                    </a:lnTo>
                    <a:lnTo>
                      <a:pt x="3624" y="5237"/>
                    </a:lnTo>
                    <a:lnTo>
                      <a:pt x="3638" y="5217"/>
                    </a:lnTo>
                    <a:lnTo>
                      <a:pt x="3652" y="5198"/>
                    </a:lnTo>
                    <a:lnTo>
                      <a:pt x="3664" y="5177"/>
                    </a:lnTo>
                    <a:lnTo>
                      <a:pt x="3675" y="5155"/>
                    </a:lnTo>
                    <a:lnTo>
                      <a:pt x="3685" y="5132"/>
                    </a:lnTo>
                    <a:lnTo>
                      <a:pt x="3691" y="5110"/>
                    </a:lnTo>
                    <a:lnTo>
                      <a:pt x="3699" y="5088"/>
                    </a:lnTo>
                    <a:lnTo>
                      <a:pt x="4317" y="3181"/>
                    </a:lnTo>
                    <a:lnTo>
                      <a:pt x="4676" y="3944"/>
                    </a:lnTo>
                    <a:lnTo>
                      <a:pt x="4689" y="3975"/>
                    </a:lnTo>
                    <a:lnTo>
                      <a:pt x="4702" y="4003"/>
                    </a:lnTo>
                    <a:lnTo>
                      <a:pt x="4718" y="4032"/>
                    </a:lnTo>
                    <a:lnTo>
                      <a:pt x="4737" y="4057"/>
                    </a:lnTo>
                    <a:lnTo>
                      <a:pt x="4756" y="4082"/>
                    </a:lnTo>
                    <a:lnTo>
                      <a:pt x="4779" y="4104"/>
                    </a:lnTo>
                    <a:lnTo>
                      <a:pt x="4802" y="4124"/>
                    </a:lnTo>
                    <a:lnTo>
                      <a:pt x="4827" y="4143"/>
                    </a:lnTo>
                    <a:lnTo>
                      <a:pt x="4853" y="4160"/>
                    </a:lnTo>
                    <a:lnTo>
                      <a:pt x="4880" y="4173"/>
                    </a:lnTo>
                    <a:lnTo>
                      <a:pt x="4908" y="4186"/>
                    </a:lnTo>
                    <a:lnTo>
                      <a:pt x="4938" y="4196"/>
                    </a:lnTo>
                    <a:lnTo>
                      <a:pt x="4967" y="4203"/>
                    </a:lnTo>
                    <a:lnTo>
                      <a:pt x="4998" y="4208"/>
                    </a:lnTo>
                    <a:lnTo>
                      <a:pt x="5029" y="4211"/>
                    </a:lnTo>
                    <a:lnTo>
                      <a:pt x="5061" y="4212"/>
                    </a:lnTo>
                    <a:lnTo>
                      <a:pt x="5074" y="4212"/>
                    </a:lnTo>
                    <a:lnTo>
                      <a:pt x="6235" y="4212"/>
                    </a:lnTo>
                    <a:lnTo>
                      <a:pt x="6235" y="3432"/>
                    </a:lnTo>
                    <a:lnTo>
                      <a:pt x="5291" y="34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平行四边形 42"/>
          <p:cNvSpPr/>
          <p:nvPr userDrawn="1"/>
        </p:nvSpPr>
        <p:spPr>
          <a:xfrm>
            <a:off x="125505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平行四边形 43"/>
          <p:cNvSpPr/>
          <p:nvPr userDrawn="1"/>
        </p:nvSpPr>
        <p:spPr>
          <a:xfrm>
            <a:off x="413497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平行四边形 44"/>
          <p:cNvSpPr/>
          <p:nvPr userDrawn="1"/>
        </p:nvSpPr>
        <p:spPr>
          <a:xfrm>
            <a:off x="701488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983876" y="532054"/>
            <a:ext cx="147693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本章小结</a:t>
            </a:r>
          </a:p>
        </p:txBody>
      </p:sp>
      <p:sp>
        <p:nvSpPr>
          <p:cNvPr id="48" name="流程图: 过程 2"/>
          <p:cNvSpPr/>
          <p:nvPr/>
        </p:nvSpPr>
        <p:spPr>
          <a:xfrm>
            <a:off x="983876" y="1248851"/>
            <a:ext cx="1625962" cy="4601028"/>
          </a:xfrm>
          <a:prstGeom prst="flowChartProcess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9" name="流程图: 过程 9"/>
          <p:cNvSpPr/>
          <p:nvPr/>
        </p:nvSpPr>
        <p:spPr>
          <a:xfrm>
            <a:off x="2609838" y="1248851"/>
            <a:ext cx="9294296" cy="4601028"/>
          </a:xfrm>
          <a:prstGeom prst="flowChartProcess">
            <a:avLst/>
          </a:prstGeom>
          <a:solidFill>
            <a:srgbClr val="14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0" name="矩形 49"/>
          <p:cNvSpPr/>
          <p:nvPr userDrawn="1"/>
        </p:nvSpPr>
        <p:spPr>
          <a:xfrm>
            <a:off x="1529709" y="1771365"/>
            <a:ext cx="9934158" cy="355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矩形 7"/>
          <p:cNvSpPr>
            <a:spLocks noChangeArrowheads="1"/>
          </p:cNvSpPr>
          <p:nvPr userDrawn="1"/>
        </p:nvSpPr>
        <p:spPr bwMode="auto">
          <a:xfrm>
            <a:off x="0" y="22914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3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98"/>
          <p:cNvSpPr/>
          <p:nvPr userDrawn="1"/>
        </p:nvSpPr>
        <p:spPr>
          <a:xfrm>
            <a:off x="3511353" y="2717714"/>
            <a:ext cx="5169294" cy="12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直接连接符 4"/>
          <p:cNvCxnSpPr/>
          <p:nvPr userDrawn="1"/>
        </p:nvCxnSpPr>
        <p:spPr>
          <a:xfrm>
            <a:off x="-12050" y="1003619"/>
            <a:ext cx="12184385" cy="0"/>
          </a:xfrm>
          <a:prstGeom prst="line">
            <a:avLst/>
          </a:prstGeom>
          <a:ln>
            <a:solidFill>
              <a:srgbClr val="4CA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/>
          <p:cNvSpPr txBox="1"/>
          <p:nvPr userDrawn="1"/>
        </p:nvSpPr>
        <p:spPr>
          <a:xfrm>
            <a:off x="-214350" y="96644"/>
            <a:ext cx="3593723" cy="791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268CD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目录</a:t>
            </a:r>
            <a:r>
              <a:rPr lang="en-US" altLang="zh-CN" b="1" dirty="0">
                <a:solidFill>
                  <a:srgbClr val="268CD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en-US" altLang="zh-CN" sz="1800" b="1" dirty="0">
                <a:solidFill>
                  <a:srgbClr val="268CD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lang="en-GB" sz="1800" b="1" dirty="0">
              <a:solidFill>
                <a:srgbClr val="268CD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36" y="300673"/>
            <a:ext cx="2327580" cy="383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重点难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9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417A1-4A40-4101-A0E8-AD51BC590CDF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89A65-B8F6-4450-A4B8-2C4B07EAEBB4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9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91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9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103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11.xml"/><Relationship Id="rId4" Type="http://schemas.openxmlformats.org/officeDocument/2006/relationships/tags" Target="../tags/tag1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tags" Target="../tags/tag114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23.xml"/><Relationship Id="rId7" Type="http://schemas.openxmlformats.org/officeDocument/2006/relationships/image" Target="../media/image2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tags" Target="../tags/tag12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../media/image29.tiff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35.xml"/><Relationship Id="rId15" Type="http://schemas.openxmlformats.org/officeDocument/2006/relationships/image" Target="../media/image31.png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image" Target="../media/image33.png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12" Type="http://schemas.openxmlformats.org/officeDocument/2006/relationships/image" Target="../media/image32.png"/><Relationship Id="rId2" Type="http://schemas.openxmlformats.org/officeDocument/2006/relationships/tags" Target="../tags/tag142.xml"/><Relationship Id="rId16" Type="http://schemas.openxmlformats.org/officeDocument/2006/relationships/image" Target="../media/image36.tiff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145.xml"/><Relationship Id="rId15" Type="http://schemas.openxmlformats.org/officeDocument/2006/relationships/image" Target="../media/image35.png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9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image" Target="../media/image39.tiff"/><Relationship Id="rId5" Type="http://schemas.openxmlformats.org/officeDocument/2006/relationships/tags" Target="../tags/tag164.xml"/><Relationship Id="rId10" Type="http://schemas.openxmlformats.org/officeDocument/2006/relationships/image" Target="../media/image38.png"/><Relationship Id="rId4" Type="http://schemas.openxmlformats.org/officeDocument/2006/relationships/tags" Target="../tags/tag163.xml"/><Relationship Id="rId9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../media/image41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40.jpeg"/><Relationship Id="rId5" Type="http://schemas.openxmlformats.org/officeDocument/2006/relationships/tags" Target="../tags/tag172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71.xml"/><Relationship Id="rId9" Type="http://schemas.openxmlformats.org/officeDocument/2006/relationships/tags" Target="../tags/tag17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42.tiff"/><Relationship Id="rId18" Type="http://schemas.openxmlformats.org/officeDocument/2006/relationships/image" Target="../media/image47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notesSlide" Target="../notesSlides/notesSlide7.xml"/><Relationship Id="rId17" Type="http://schemas.openxmlformats.org/officeDocument/2006/relationships/image" Target="../media/image46.png"/><Relationship Id="rId2" Type="http://schemas.openxmlformats.org/officeDocument/2006/relationships/tags" Target="../tags/tag178.xml"/><Relationship Id="rId16" Type="http://schemas.openxmlformats.org/officeDocument/2006/relationships/image" Target="../media/image45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81.xml"/><Relationship Id="rId15" Type="http://schemas.openxmlformats.org/officeDocument/2006/relationships/image" Target="../media/image44.png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../media/image43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51.png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image" Target="../media/image50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image" Target="../media/image49.png"/><Relationship Id="rId5" Type="http://schemas.openxmlformats.org/officeDocument/2006/relationships/tags" Target="../tags/tag191.xml"/><Relationship Id="rId10" Type="http://schemas.openxmlformats.org/officeDocument/2006/relationships/image" Target="../media/image48.tiff"/><Relationship Id="rId4" Type="http://schemas.openxmlformats.org/officeDocument/2006/relationships/tags" Target="../tags/tag190.xml"/><Relationship Id="rId9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../media/image53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52.jpeg"/><Relationship Id="rId5" Type="http://schemas.openxmlformats.org/officeDocument/2006/relationships/tags" Target="../tags/tag19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image" Target="../media/image48.tiff"/><Relationship Id="rId5" Type="http://schemas.openxmlformats.org/officeDocument/2006/relationships/tags" Target="../tags/tag207.xml"/><Relationship Id="rId10" Type="http://schemas.openxmlformats.org/officeDocument/2006/relationships/image" Target="../media/image54.png"/><Relationship Id="rId4" Type="http://schemas.openxmlformats.org/officeDocument/2006/relationships/tags" Target="../tags/tag206.xml"/><Relationship Id="rId9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10" Type="http://schemas.openxmlformats.org/officeDocument/2006/relationships/tags" Target="../tags/tag38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1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slideLayout" Target="../slideLayouts/slideLayout12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tags" Target="../tags/tag241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tags" Target="../tags/tag240.xml"/><Relationship Id="rId2" Type="http://schemas.openxmlformats.org/officeDocument/2006/relationships/tags" Target="../tags/tag230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tags" Target="../tags/tag239.xml"/><Relationship Id="rId5" Type="http://schemas.openxmlformats.org/officeDocument/2006/relationships/tags" Target="../tags/tag233.xml"/><Relationship Id="rId15" Type="http://schemas.openxmlformats.org/officeDocument/2006/relationships/tags" Target="../tags/tag243.xml"/><Relationship Id="rId10" Type="http://schemas.openxmlformats.org/officeDocument/2006/relationships/tags" Target="../tags/tag238.xml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tags" Target="../tags/tag24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2" Type="http://schemas.openxmlformats.org/officeDocument/2006/relationships/tags" Target="../tags/tag245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10" Type="http://schemas.openxmlformats.org/officeDocument/2006/relationships/tags" Target="../tags/tag253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9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59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4.png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13.png"/><Relationship Id="rId2" Type="http://schemas.openxmlformats.org/officeDocument/2006/relationships/tags" Target="../tags/tag69.xml"/><Relationship Id="rId16" Type="http://schemas.openxmlformats.org/officeDocument/2006/relationships/image" Target="../media/image17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12.png"/><Relationship Id="rId5" Type="http://schemas.openxmlformats.org/officeDocument/2006/relationships/tags" Target="../tags/tag72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tags" Target="../tags/tag71.xml"/><Relationship Id="rId9" Type="http://schemas.openxmlformats.org/officeDocument/2006/relationships/notesSlide" Target="../notesSlides/notesSlide3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10" Type="http://schemas.openxmlformats.org/officeDocument/2006/relationships/image" Target="../media/image18.tiff"/><Relationship Id="rId4" Type="http://schemas.openxmlformats.org/officeDocument/2006/relationships/tags" Target="../tags/tag78.xml"/><Relationship Id="rId9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-17090142334072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914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4" name="Group 2" hidden="1"/>
          <p:cNvGrpSpPr/>
          <p:nvPr>
            <p:custDataLst>
              <p:tags r:id="rId3"/>
            </p:custDataLst>
          </p:nvPr>
        </p:nvGrpSpPr>
        <p:grpSpPr>
          <a:xfrm rot="16200000" flipH="1">
            <a:off x="148269" y="4023095"/>
            <a:ext cx="2686637" cy="2983173"/>
            <a:chOff x="6025662" y="-1"/>
            <a:chExt cx="6166338" cy="6846945"/>
          </a:xfrm>
        </p:grpSpPr>
        <p:sp>
          <p:nvSpPr>
            <p:cNvPr id="125" name="Freeform 215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6" name="Freeform 216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7" name="Freeform 217"/>
            <p:cNvSpPr/>
            <p:nvPr/>
          </p:nvSpPr>
          <p:spPr bwMode="auto">
            <a:xfrm>
              <a:off x="8076298" y="2291132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8" name="Freeform 218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9" name="Freeform 219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0" name="Freeform 220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1" name="Freeform 221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2" name="Freeform 222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3" name="Freeform 223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4" name="Freeform 224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" name="Freeform 225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" name="Freeform 226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" name="Freeform 227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" name="Freeform 228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" name="Freeform 229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" name="Freeform 230"/>
            <p:cNvSpPr/>
            <p:nvPr/>
          </p:nvSpPr>
          <p:spPr bwMode="auto">
            <a:xfrm>
              <a:off x="6093803" y="2302356"/>
              <a:ext cx="1328344" cy="1148773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" name="Freeform 231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" name="Freeform 232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3" name="Freeform 233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4" name="Freeform 234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5" name="Freeform 235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6" name="Freeform 236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7" name="Freeform 237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8" name="Freeform 238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9" name="Freeform 239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0" name="Freeform 240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1" name="Freeform 241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2" name="Freeform 242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3" name="Freeform 243"/>
            <p:cNvSpPr/>
            <p:nvPr/>
          </p:nvSpPr>
          <p:spPr bwMode="auto">
            <a:xfrm>
              <a:off x="7088658" y="2865118"/>
              <a:ext cx="1327542" cy="1148773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4" name="Freeform 244"/>
            <p:cNvSpPr/>
            <p:nvPr/>
          </p:nvSpPr>
          <p:spPr bwMode="auto">
            <a:xfrm>
              <a:off x="7428560" y="3115235"/>
              <a:ext cx="646135" cy="648540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5" name="Freeform 245"/>
            <p:cNvSpPr/>
            <p:nvPr/>
          </p:nvSpPr>
          <p:spPr bwMode="auto">
            <a:xfrm>
              <a:off x="8065877" y="3425476"/>
              <a:ext cx="1351592" cy="1172823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6" name="Oval 246"/>
            <p:cNvSpPr>
              <a:spLocks noChangeArrowheads="1"/>
            </p:cNvSpPr>
            <p:nvPr/>
          </p:nvSpPr>
          <p:spPr bwMode="auto">
            <a:xfrm>
              <a:off x="8010563" y="394334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7" name="Oval 247"/>
            <p:cNvSpPr>
              <a:spLocks noChangeArrowheads="1"/>
            </p:cNvSpPr>
            <p:nvPr/>
          </p:nvSpPr>
          <p:spPr bwMode="auto">
            <a:xfrm>
              <a:off x="9334096" y="3943345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8" name="Oval 248"/>
            <p:cNvSpPr>
              <a:spLocks noChangeArrowheads="1"/>
            </p:cNvSpPr>
            <p:nvPr/>
          </p:nvSpPr>
          <p:spPr bwMode="auto">
            <a:xfrm>
              <a:off x="8341646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9" name="Oval 249"/>
            <p:cNvSpPr>
              <a:spLocks noChangeArrowheads="1"/>
            </p:cNvSpPr>
            <p:nvPr/>
          </p:nvSpPr>
          <p:spPr bwMode="auto">
            <a:xfrm>
              <a:off x="8341646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0" name="Oval 250"/>
            <p:cNvSpPr>
              <a:spLocks noChangeArrowheads="1"/>
            </p:cNvSpPr>
            <p:nvPr/>
          </p:nvSpPr>
          <p:spPr bwMode="auto">
            <a:xfrm>
              <a:off x="9003013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1" name="Oval 251"/>
            <p:cNvSpPr>
              <a:spLocks noChangeArrowheads="1"/>
            </p:cNvSpPr>
            <p:nvPr/>
          </p:nvSpPr>
          <p:spPr bwMode="auto">
            <a:xfrm>
              <a:off x="9003013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2" name="Freeform 252"/>
            <p:cNvSpPr/>
            <p:nvPr/>
          </p:nvSpPr>
          <p:spPr bwMode="auto">
            <a:xfrm>
              <a:off x="9062335" y="1707527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3" name="Oval 253"/>
            <p:cNvSpPr>
              <a:spLocks noChangeArrowheads="1"/>
            </p:cNvSpPr>
            <p:nvPr/>
          </p:nvSpPr>
          <p:spPr bwMode="auto">
            <a:xfrm>
              <a:off x="9003013" y="2222991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4" name="Oval 254"/>
            <p:cNvSpPr>
              <a:spLocks noChangeArrowheads="1"/>
            </p:cNvSpPr>
            <p:nvPr/>
          </p:nvSpPr>
          <p:spPr bwMode="auto">
            <a:xfrm>
              <a:off x="103265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5" name="Oval 255"/>
            <p:cNvSpPr>
              <a:spLocks noChangeArrowheads="1"/>
            </p:cNvSpPr>
            <p:nvPr/>
          </p:nvSpPr>
          <p:spPr bwMode="auto">
            <a:xfrm>
              <a:off x="9334096" y="1649807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6" name="Oval 256"/>
            <p:cNvSpPr>
              <a:spLocks noChangeArrowheads="1"/>
            </p:cNvSpPr>
            <p:nvPr/>
          </p:nvSpPr>
          <p:spPr bwMode="auto">
            <a:xfrm>
              <a:off x="9334096" y="2794572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7" name="Oval 257"/>
            <p:cNvSpPr>
              <a:spLocks noChangeArrowheads="1"/>
            </p:cNvSpPr>
            <p:nvPr/>
          </p:nvSpPr>
          <p:spPr bwMode="auto">
            <a:xfrm>
              <a:off x="9995463" y="1649807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8" name="Oval 258"/>
            <p:cNvSpPr>
              <a:spLocks noChangeArrowheads="1"/>
            </p:cNvSpPr>
            <p:nvPr/>
          </p:nvSpPr>
          <p:spPr bwMode="auto">
            <a:xfrm>
              <a:off x="9995463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9" name="Freeform 259"/>
            <p:cNvSpPr/>
            <p:nvPr/>
          </p:nvSpPr>
          <p:spPr bwMode="auto">
            <a:xfrm>
              <a:off x="10054785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0" name="Oval 260"/>
            <p:cNvSpPr>
              <a:spLocks noChangeArrowheads="1"/>
            </p:cNvSpPr>
            <p:nvPr/>
          </p:nvSpPr>
          <p:spPr bwMode="auto">
            <a:xfrm>
              <a:off x="10326546" y="1074218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1" name="Freeform 261"/>
            <p:cNvSpPr/>
            <p:nvPr/>
          </p:nvSpPr>
          <p:spPr bwMode="auto">
            <a:xfrm>
              <a:off x="6087390" y="3435897"/>
              <a:ext cx="352729" cy="586812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2" name="Oval 262"/>
            <p:cNvSpPr>
              <a:spLocks noChangeArrowheads="1"/>
            </p:cNvSpPr>
            <p:nvPr/>
          </p:nvSpPr>
          <p:spPr bwMode="auto">
            <a:xfrm>
              <a:off x="6025662" y="3947354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3" name="Oval 263"/>
            <p:cNvSpPr>
              <a:spLocks noChangeArrowheads="1"/>
            </p:cNvSpPr>
            <p:nvPr/>
          </p:nvSpPr>
          <p:spPr bwMode="auto">
            <a:xfrm>
              <a:off x="6359151" y="3374170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4" name="Freeform 264"/>
            <p:cNvSpPr/>
            <p:nvPr/>
          </p:nvSpPr>
          <p:spPr bwMode="auto">
            <a:xfrm>
              <a:off x="11047235" y="2856300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5" name="Oval 265"/>
            <p:cNvSpPr>
              <a:spLocks noChangeArrowheads="1"/>
            </p:cNvSpPr>
            <p:nvPr/>
          </p:nvSpPr>
          <p:spPr bwMode="auto">
            <a:xfrm>
              <a:off x="10985508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6" name="Oval 266"/>
            <p:cNvSpPr>
              <a:spLocks noChangeArrowheads="1"/>
            </p:cNvSpPr>
            <p:nvPr/>
          </p:nvSpPr>
          <p:spPr bwMode="auto">
            <a:xfrm>
              <a:off x="11318996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7" name="Freeform 267"/>
            <p:cNvSpPr/>
            <p:nvPr/>
          </p:nvSpPr>
          <p:spPr bwMode="auto">
            <a:xfrm>
              <a:off x="8072290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8" name="Oval 268"/>
            <p:cNvSpPr>
              <a:spLocks noChangeArrowheads="1"/>
            </p:cNvSpPr>
            <p:nvPr/>
          </p:nvSpPr>
          <p:spPr bwMode="auto">
            <a:xfrm>
              <a:off x="8010563" y="1649807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9" name="Oval 269"/>
            <p:cNvSpPr>
              <a:spLocks noChangeArrowheads="1"/>
            </p:cNvSpPr>
            <p:nvPr/>
          </p:nvSpPr>
          <p:spPr bwMode="auto">
            <a:xfrm>
              <a:off x="8344051" y="1074218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0" name="Freeform 270"/>
            <p:cNvSpPr/>
            <p:nvPr/>
          </p:nvSpPr>
          <p:spPr bwMode="auto">
            <a:xfrm>
              <a:off x="8072290" y="562762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1" name="Oval 271"/>
            <p:cNvSpPr>
              <a:spLocks noChangeArrowheads="1"/>
            </p:cNvSpPr>
            <p:nvPr/>
          </p:nvSpPr>
          <p:spPr bwMode="auto">
            <a:xfrm>
              <a:off x="8010563" y="500232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2" name="Freeform 272"/>
            <p:cNvSpPr/>
            <p:nvPr/>
          </p:nvSpPr>
          <p:spPr bwMode="auto">
            <a:xfrm>
              <a:off x="6087390" y="1717948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3" name="Oval 273"/>
            <p:cNvSpPr>
              <a:spLocks noChangeArrowheads="1"/>
            </p:cNvSpPr>
            <p:nvPr/>
          </p:nvSpPr>
          <p:spPr bwMode="auto">
            <a:xfrm>
              <a:off x="6359151" y="222940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4" name="Oval 274"/>
            <p:cNvSpPr>
              <a:spLocks noChangeArrowheads="1"/>
            </p:cNvSpPr>
            <p:nvPr/>
          </p:nvSpPr>
          <p:spPr bwMode="auto">
            <a:xfrm>
              <a:off x="6025662" y="1653816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5" name="Freeform 275"/>
            <p:cNvSpPr/>
            <p:nvPr/>
          </p:nvSpPr>
          <p:spPr bwMode="auto">
            <a:xfrm>
              <a:off x="7075832" y="2856300"/>
              <a:ext cx="1006880" cy="1172823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6" name="Oval 276"/>
            <p:cNvSpPr>
              <a:spLocks noChangeArrowheads="1"/>
            </p:cNvSpPr>
            <p:nvPr/>
          </p:nvSpPr>
          <p:spPr bwMode="auto">
            <a:xfrm>
              <a:off x="7018113" y="3374170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7" name="Oval 277"/>
            <p:cNvSpPr>
              <a:spLocks noChangeArrowheads="1"/>
            </p:cNvSpPr>
            <p:nvPr/>
          </p:nvSpPr>
          <p:spPr bwMode="auto">
            <a:xfrm>
              <a:off x="7351601" y="2798580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8" name="Oval 278"/>
            <p:cNvSpPr>
              <a:spLocks noChangeArrowheads="1"/>
            </p:cNvSpPr>
            <p:nvPr/>
          </p:nvSpPr>
          <p:spPr bwMode="auto">
            <a:xfrm>
              <a:off x="7351601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9" name="Oval 279"/>
            <p:cNvSpPr>
              <a:spLocks noChangeArrowheads="1"/>
            </p:cNvSpPr>
            <p:nvPr/>
          </p:nvSpPr>
          <p:spPr bwMode="auto">
            <a:xfrm>
              <a:off x="8010563" y="2798580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0" name="Freeform 280"/>
            <p:cNvSpPr/>
            <p:nvPr/>
          </p:nvSpPr>
          <p:spPr bwMode="auto">
            <a:xfrm>
              <a:off x="8068282" y="2280711"/>
              <a:ext cx="1349187" cy="1166410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1" name="Oval 281"/>
            <p:cNvSpPr>
              <a:spLocks noChangeArrowheads="1"/>
            </p:cNvSpPr>
            <p:nvPr/>
          </p:nvSpPr>
          <p:spPr bwMode="auto">
            <a:xfrm>
              <a:off x="83416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2" name="Freeform 282"/>
            <p:cNvSpPr/>
            <p:nvPr/>
          </p:nvSpPr>
          <p:spPr bwMode="auto">
            <a:xfrm>
              <a:off x="7079840" y="1705122"/>
              <a:ext cx="1002872" cy="592424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3" name="Oval 283"/>
            <p:cNvSpPr>
              <a:spLocks noChangeArrowheads="1"/>
            </p:cNvSpPr>
            <p:nvPr/>
          </p:nvSpPr>
          <p:spPr bwMode="auto">
            <a:xfrm>
              <a:off x="7351601" y="1649807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4" name="Freeform 284"/>
            <p:cNvSpPr/>
            <p:nvPr/>
          </p:nvSpPr>
          <p:spPr bwMode="auto">
            <a:xfrm>
              <a:off x="10050777" y="3425476"/>
              <a:ext cx="1349187" cy="1172823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5" name="Oval 285"/>
            <p:cNvSpPr>
              <a:spLocks noChangeArrowheads="1"/>
            </p:cNvSpPr>
            <p:nvPr/>
          </p:nvSpPr>
          <p:spPr bwMode="auto">
            <a:xfrm>
              <a:off x="9995463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6" name="Oval 286"/>
            <p:cNvSpPr>
              <a:spLocks noChangeArrowheads="1"/>
            </p:cNvSpPr>
            <p:nvPr/>
          </p:nvSpPr>
          <p:spPr bwMode="auto">
            <a:xfrm>
              <a:off x="11318996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7" name="Oval 287"/>
            <p:cNvSpPr>
              <a:spLocks noChangeArrowheads="1"/>
            </p:cNvSpPr>
            <p:nvPr/>
          </p:nvSpPr>
          <p:spPr bwMode="auto">
            <a:xfrm>
              <a:off x="10326546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8" name="Oval 288"/>
            <p:cNvSpPr>
              <a:spLocks noChangeArrowheads="1"/>
            </p:cNvSpPr>
            <p:nvPr/>
          </p:nvSpPr>
          <p:spPr bwMode="auto">
            <a:xfrm>
              <a:off x="10326546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9" name="Oval 289"/>
            <p:cNvSpPr>
              <a:spLocks noChangeArrowheads="1"/>
            </p:cNvSpPr>
            <p:nvPr/>
          </p:nvSpPr>
          <p:spPr bwMode="auto">
            <a:xfrm>
              <a:off x="10985508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0" name="Freeform 290"/>
            <p:cNvSpPr/>
            <p:nvPr/>
          </p:nvSpPr>
          <p:spPr bwMode="auto">
            <a:xfrm>
              <a:off x="6087390" y="2284719"/>
              <a:ext cx="1345179" cy="59322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1" name="Rectangle 291"/>
            <p:cNvSpPr>
              <a:spLocks noChangeArrowheads="1"/>
            </p:cNvSpPr>
            <p:nvPr/>
          </p:nvSpPr>
          <p:spPr bwMode="auto">
            <a:xfrm>
              <a:off x="6429697" y="3434294"/>
              <a:ext cx="660564" cy="25653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2" name="Oval 292"/>
            <p:cNvSpPr>
              <a:spLocks noChangeArrowheads="1"/>
            </p:cNvSpPr>
            <p:nvPr/>
          </p:nvSpPr>
          <p:spPr bwMode="auto">
            <a:xfrm>
              <a:off x="6027265" y="2802589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3" name="Oval 293"/>
            <p:cNvSpPr>
              <a:spLocks noChangeArrowheads="1"/>
            </p:cNvSpPr>
            <p:nvPr/>
          </p:nvSpPr>
          <p:spPr bwMode="auto">
            <a:xfrm>
              <a:off x="7018113" y="222940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" name="Freeform 294"/>
            <p:cNvSpPr/>
            <p:nvPr/>
          </p:nvSpPr>
          <p:spPr bwMode="auto">
            <a:xfrm>
              <a:off x="9062335" y="2849886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" name="Freeform 295"/>
            <p:cNvSpPr/>
            <p:nvPr/>
          </p:nvSpPr>
          <p:spPr bwMode="auto">
            <a:xfrm>
              <a:off x="9058327" y="5143425"/>
              <a:ext cx="1349187" cy="1166410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6" name="Oval 296"/>
            <p:cNvSpPr>
              <a:spLocks noChangeArrowheads="1"/>
            </p:cNvSpPr>
            <p:nvPr/>
          </p:nvSpPr>
          <p:spPr bwMode="auto">
            <a:xfrm>
              <a:off x="9003013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7" name="Oval 297"/>
            <p:cNvSpPr>
              <a:spLocks noChangeArrowheads="1"/>
            </p:cNvSpPr>
            <p:nvPr/>
          </p:nvSpPr>
          <p:spPr bwMode="auto">
            <a:xfrm>
              <a:off x="10326546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8" name="Oval 298"/>
            <p:cNvSpPr>
              <a:spLocks noChangeArrowheads="1"/>
            </p:cNvSpPr>
            <p:nvPr/>
          </p:nvSpPr>
          <p:spPr bwMode="auto">
            <a:xfrm>
              <a:off x="9334096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9" name="Oval 299"/>
            <p:cNvSpPr>
              <a:spLocks noChangeArrowheads="1"/>
            </p:cNvSpPr>
            <p:nvPr/>
          </p:nvSpPr>
          <p:spPr bwMode="auto">
            <a:xfrm>
              <a:off x="9334096" y="6230470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0" name="Oval 300"/>
            <p:cNvSpPr>
              <a:spLocks noChangeArrowheads="1"/>
            </p:cNvSpPr>
            <p:nvPr/>
          </p:nvSpPr>
          <p:spPr bwMode="auto">
            <a:xfrm>
              <a:off x="9993058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1" name="Freeform 301"/>
            <p:cNvSpPr/>
            <p:nvPr/>
          </p:nvSpPr>
          <p:spPr bwMode="auto">
            <a:xfrm>
              <a:off x="10054785" y="4579059"/>
              <a:ext cx="355134" cy="588416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2" name="Freeform 302"/>
            <p:cNvSpPr/>
            <p:nvPr/>
          </p:nvSpPr>
          <p:spPr bwMode="auto">
            <a:xfrm>
              <a:off x="9058327" y="3998660"/>
              <a:ext cx="1009285" cy="1168815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3" name="Freeform 304"/>
            <p:cNvSpPr/>
            <p:nvPr/>
          </p:nvSpPr>
          <p:spPr bwMode="auto">
            <a:xfrm>
              <a:off x="9999471" y="4625555"/>
              <a:ext cx="2192529" cy="2221389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" name="任意多边形 22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7561916" y="3858837"/>
            <a:ext cx="371224" cy="346492"/>
          </a:xfrm>
          <a:custGeom>
            <a:avLst/>
            <a:gdLst>
              <a:gd name="connsiteX0" fmla="*/ 262805 w 519288"/>
              <a:gd name="connsiteY0" fmla="*/ 111558 h 503774"/>
              <a:gd name="connsiteX1" fmla="*/ 439744 w 519288"/>
              <a:gd name="connsiteY1" fmla="*/ 276036 h 503774"/>
              <a:gd name="connsiteX2" fmla="*/ 439744 w 519288"/>
              <a:gd name="connsiteY2" fmla="*/ 484796 h 503774"/>
              <a:gd name="connsiteX3" fmla="*/ 433425 w 519288"/>
              <a:gd name="connsiteY3" fmla="*/ 503774 h 503774"/>
              <a:gd name="connsiteX4" fmla="*/ 414467 w 519288"/>
              <a:gd name="connsiteY4" fmla="*/ 503774 h 503774"/>
              <a:gd name="connsiteX5" fmla="*/ 319678 w 519288"/>
              <a:gd name="connsiteY5" fmla="*/ 503774 h 503774"/>
              <a:gd name="connsiteX6" fmla="*/ 313359 w 519288"/>
              <a:gd name="connsiteY6" fmla="*/ 503774 h 503774"/>
              <a:gd name="connsiteX7" fmla="*/ 307040 w 519288"/>
              <a:gd name="connsiteY7" fmla="*/ 497448 h 503774"/>
              <a:gd name="connsiteX8" fmla="*/ 307040 w 519288"/>
              <a:gd name="connsiteY8" fmla="*/ 396231 h 503774"/>
              <a:gd name="connsiteX9" fmla="*/ 212251 w 519288"/>
              <a:gd name="connsiteY9" fmla="*/ 396231 h 503774"/>
              <a:gd name="connsiteX10" fmla="*/ 212251 w 519288"/>
              <a:gd name="connsiteY10" fmla="*/ 497448 h 503774"/>
              <a:gd name="connsiteX11" fmla="*/ 212251 w 519288"/>
              <a:gd name="connsiteY11" fmla="*/ 503774 h 503774"/>
              <a:gd name="connsiteX12" fmla="*/ 199612 w 519288"/>
              <a:gd name="connsiteY12" fmla="*/ 503774 h 503774"/>
              <a:gd name="connsiteX13" fmla="*/ 104823 w 519288"/>
              <a:gd name="connsiteY13" fmla="*/ 503774 h 503774"/>
              <a:gd name="connsiteX14" fmla="*/ 92185 w 519288"/>
              <a:gd name="connsiteY14" fmla="*/ 503774 h 503774"/>
              <a:gd name="connsiteX15" fmla="*/ 79546 w 519288"/>
              <a:gd name="connsiteY15" fmla="*/ 484796 h 503774"/>
              <a:gd name="connsiteX16" fmla="*/ 79546 w 519288"/>
              <a:gd name="connsiteY16" fmla="*/ 276036 h 503774"/>
              <a:gd name="connsiteX17" fmla="*/ 259644 w 519288"/>
              <a:gd name="connsiteY17" fmla="*/ 0 h 503774"/>
              <a:gd name="connsiteX18" fmla="*/ 281809 w 519288"/>
              <a:gd name="connsiteY18" fmla="*/ 9516 h 503774"/>
              <a:gd name="connsiteX19" fmla="*/ 370468 w 519288"/>
              <a:gd name="connsiteY19" fmla="*/ 91992 h 503774"/>
              <a:gd name="connsiteX20" fmla="*/ 370468 w 519288"/>
              <a:gd name="connsiteY20" fmla="*/ 22205 h 503774"/>
              <a:gd name="connsiteX21" fmla="*/ 383134 w 519288"/>
              <a:gd name="connsiteY21" fmla="*/ 9516 h 503774"/>
              <a:gd name="connsiteX22" fmla="*/ 414798 w 519288"/>
              <a:gd name="connsiteY22" fmla="*/ 9516 h 503774"/>
              <a:gd name="connsiteX23" fmla="*/ 427463 w 519288"/>
              <a:gd name="connsiteY23" fmla="*/ 22205 h 503774"/>
              <a:gd name="connsiteX24" fmla="*/ 427463 w 519288"/>
              <a:gd name="connsiteY24" fmla="*/ 142746 h 503774"/>
              <a:gd name="connsiteX25" fmla="*/ 509789 w 519288"/>
              <a:gd name="connsiteY25" fmla="*/ 218877 h 503774"/>
              <a:gd name="connsiteX26" fmla="*/ 509789 w 519288"/>
              <a:gd name="connsiteY26" fmla="*/ 269631 h 503774"/>
              <a:gd name="connsiteX27" fmla="*/ 465460 w 519288"/>
              <a:gd name="connsiteY27" fmla="*/ 269631 h 503774"/>
              <a:gd name="connsiteX28" fmla="*/ 262810 w 519288"/>
              <a:gd name="connsiteY28" fmla="*/ 79303 h 503774"/>
              <a:gd name="connsiteX29" fmla="*/ 60161 w 519288"/>
              <a:gd name="connsiteY29" fmla="*/ 269631 h 503774"/>
              <a:gd name="connsiteX30" fmla="*/ 34830 w 519288"/>
              <a:gd name="connsiteY30" fmla="*/ 275975 h 503774"/>
              <a:gd name="connsiteX31" fmla="*/ 9499 w 519288"/>
              <a:gd name="connsiteY31" fmla="*/ 269631 h 503774"/>
              <a:gd name="connsiteX32" fmla="*/ 9499 w 519288"/>
              <a:gd name="connsiteY32" fmla="*/ 218877 h 503774"/>
              <a:gd name="connsiteX33" fmla="*/ 237479 w 519288"/>
              <a:gd name="connsiteY33" fmla="*/ 9516 h 503774"/>
              <a:gd name="connsiteX34" fmla="*/ 259644 w 519288"/>
              <a:gd name="connsiteY34" fmla="*/ 0 h 5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1425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25178" y="3830625"/>
            <a:ext cx="2585689" cy="455253"/>
          </a:xfrm>
          <a:prstGeom prst="rect">
            <a:avLst/>
          </a:prstGeom>
          <a:solidFill>
            <a:srgbClr val="268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lnSpc>
                <a:spcPct val="150000"/>
              </a:lnSpc>
            </a:pPr>
            <a:endParaRPr lang="zh-CN" altLang="en-US" sz="135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文本框 39"/>
          <p:cNvSpPr txBox="1"/>
          <p:nvPr>
            <p:custDataLst>
              <p:tags r:id="rId6"/>
            </p:custDataLst>
          </p:nvPr>
        </p:nvSpPr>
        <p:spPr>
          <a:xfrm>
            <a:off x="2300772" y="3830625"/>
            <a:ext cx="220009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作者：赵佳</a:t>
            </a:r>
          </a:p>
        </p:txBody>
      </p:sp>
      <p:sp>
        <p:nvSpPr>
          <p:cNvPr id="6" name="文本框 37"/>
          <p:cNvSpPr txBox="1"/>
          <p:nvPr>
            <p:custDataLst>
              <p:tags r:id="rId7"/>
            </p:custDataLst>
          </p:nvPr>
        </p:nvSpPr>
        <p:spPr>
          <a:xfrm>
            <a:off x="8005214" y="3791936"/>
            <a:ext cx="3215445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单位</a:t>
            </a:r>
            <a:r>
              <a:rPr lang="en-US" altLang="zh-CN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吉林大学基础医学院</a:t>
            </a:r>
          </a:p>
        </p:txBody>
      </p:sp>
      <p:sp>
        <p:nvSpPr>
          <p:cNvPr id="7" name="KSO_Shape"/>
          <p:cNvSpPr/>
          <p:nvPr>
            <p:custDataLst>
              <p:tags r:id="rId8"/>
            </p:custDataLst>
          </p:nvPr>
        </p:nvSpPr>
        <p:spPr bwMode="auto">
          <a:xfrm>
            <a:off x="1903938" y="3892885"/>
            <a:ext cx="304523" cy="319784"/>
          </a:xfrm>
          <a:custGeom>
            <a:avLst/>
            <a:gdLst>
              <a:gd name="connsiteX0" fmla="*/ 243589 w 557114"/>
              <a:gd name="connsiteY0" fmla="*/ 355438 h 608062"/>
              <a:gd name="connsiteX1" fmla="*/ 277656 w 557114"/>
              <a:gd name="connsiteY1" fmla="*/ 355438 h 608062"/>
              <a:gd name="connsiteX2" fmla="*/ 277940 w 557114"/>
              <a:gd name="connsiteY2" fmla="*/ 355438 h 608062"/>
              <a:gd name="connsiteX3" fmla="*/ 278604 w 557114"/>
              <a:gd name="connsiteY3" fmla="*/ 355438 h 608062"/>
              <a:gd name="connsiteX4" fmla="*/ 279174 w 557114"/>
              <a:gd name="connsiteY4" fmla="*/ 355438 h 608062"/>
              <a:gd name="connsiteX5" fmla="*/ 279458 w 557114"/>
              <a:gd name="connsiteY5" fmla="*/ 355438 h 608062"/>
              <a:gd name="connsiteX6" fmla="*/ 279553 w 557114"/>
              <a:gd name="connsiteY6" fmla="*/ 355438 h 608062"/>
              <a:gd name="connsiteX7" fmla="*/ 313620 w 557114"/>
              <a:gd name="connsiteY7" fmla="*/ 355438 h 608062"/>
              <a:gd name="connsiteX8" fmla="*/ 324438 w 557114"/>
              <a:gd name="connsiteY8" fmla="*/ 375432 h 608062"/>
              <a:gd name="connsiteX9" fmla="*/ 298152 w 557114"/>
              <a:gd name="connsiteY9" fmla="*/ 430202 h 608062"/>
              <a:gd name="connsiteX10" fmla="*/ 301948 w 557114"/>
              <a:gd name="connsiteY10" fmla="*/ 510272 h 608062"/>
              <a:gd name="connsiteX11" fmla="*/ 356891 w 557114"/>
              <a:gd name="connsiteY11" fmla="*/ 389172 h 608062"/>
              <a:gd name="connsiteX12" fmla="*/ 356986 w 557114"/>
              <a:gd name="connsiteY12" fmla="*/ 389172 h 608062"/>
              <a:gd name="connsiteX13" fmla="*/ 376628 w 557114"/>
              <a:gd name="connsiteY13" fmla="*/ 375337 h 608062"/>
              <a:gd name="connsiteX14" fmla="*/ 383556 w 557114"/>
              <a:gd name="connsiteY14" fmla="*/ 376474 h 608062"/>
              <a:gd name="connsiteX15" fmla="*/ 383745 w 557114"/>
              <a:gd name="connsiteY15" fmla="*/ 376569 h 608062"/>
              <a:gd name="connsiteX16" fmla="*/ 518588 w 557114"/>
              <a:gd name="connsiteY16" fmla="*/ 438920 h 608062"/>
              <a:gd name="connsiteX17" fmla="*/ 557114 w 557114"/>
              <a:gd name="connsiteY17" fmla="*/ 482224 h 608062"/>
              <a:gd name="connsiteX18" fmla="*/ 557114 w 557114"/>
              <a:gd name="connsiteY18" fmla="*/ 608062 h 608062"/>
              <a:gd name="connsiteX19" fmla="*/ 279743 w 557114"/>
              <a:gd name="connsiteY19" fmla="*/ 608062 h 608062"/>
              <a:gd name="connsiteX20" fmla="*/ 279458 w 557114"/>
              <a:gd name="connsiteY20" fmla="*/ 608062 h 608062"/>
              <a:gd name="connsiteX21" fmla="*/ 279364 w 557114"/>
              <a:gd name="connsiteY21" fmla="*/ 608062 h 608062"/>
              <a:gd name="connsiteX22" fmla="*/ 279174 w 557114"/>
              <a:gd name="connsiteY22" fmla="*/ 608062 h 608062"/>
              <a:gd name="connsiteX23" fmla="*/ 278984 w 557114"/>
              <a:gd name="connsiteY23" fmla="*/ 608062 h 608062"/>
              <a:gd name="connsiteX24" fmla="*/ 278604 w 557114"/>
              <a:gd name="connsiteY24" fmla="*/ 608062 h 608062"/>
              <a:gd name="connsiteX25" fmla="*/ 278130 w 557114"/>
              <a:gd name="connsiteY25" fmla="*/ 608062 h 608062"/>
              <a:gd name="connsiteX26" fmla="*/ 277940 w 557114"/>
              <a:gd name="connsiteY26" fmla="*/ 608062 h 608062"/>
              <a:gd name="connsiteX27" fmla="*/ 277845 w 557114"/>
              <a:gd name="connsiteY27" fmla="*/ 608062 h 608062"/>
              <a:gd name="connsiteX28" fmla="*/ 277750 w 557114"/>
              <a:gd name="connsiteY28" fmla="*/ 608062 h 608062"/>
              <a:gd name="connsiteX29" fmla="*/ 277656 w 557114"/>
              <a:gd name="connsiteY29" fmla="*/ 608062 h 608062"/>
              <a:gd name="connsiteX30" fmla="*/ 277371 w 557114"/>
              <a:gd name="connsiteY30" fmla="*/ 608062 h 608062"/>
              <a:gd name="connsiteX31" fmla="*/ 0 w 557114"/>
              <a:gd name="connsiteY31" fmla="*/ 608062 h 608062"/>
              <a:gd name="connsiteX32" fmla="*/ 0 w 557114"/>
              <a:gd name="connsiteY32" fmla="*/ 482224 h 608062"/>
              <a:gd name="connsiteX33" fmla="*/ 38621 w 557114"/>
              <a:gd name="connsiteY33" fmla="*/ 438920 h 608062"/>
              <a:gd name="connsiteX34" fmla="*/ 173464 w 557114"/>
              <a:gd name="connsiteY34" fmla="*/ 376569 h 608062"/>
              <a:gd name="connsiteX35" fmla="*/ 173558 w 557114"/>
              <a:gd name="connsiteY35" fmla="*/ 376474 h 608062"/>
              <a:gd name="connsiteX36" fmla="*/ 180486 w 557114"/>
              <a:gd name="connsiteY36" fmla="*/ 375337 h 608062"/>
              <a:gd name="connsiteX37" fmla="*/ 200223 w 557114"/>
              <a:gd name="connsiteY37" fmla="*/ 389172 h 608062"/>
              <a:gd name="connsiteX38" fmla="*/ 255166 w 557114"/>
              <a:gd name="connsiteY38" fmla="*/ 510272 h 608062"/>
              <a:gd name="connsiteX39" fmla="*/ 258962 w 557114"/>
              <a:gd name="connsiteY39" fmla="*/ 430202 h 608062"/>
              <a:gd name="connsiteX40" fmla="*/ 232676 w 557114"/>
              <a:gd name="connsiteY40" fmla="*/ 375432 h 608062"/>
              <a:gd name="connsiteX41" fmla="*/ 243589 w 557114"/>
              <a:gd name="connsiteY41" fmla="*/ 355438 h 608062"/>
              <a:gd name="connsiteX42" fmla="*/ 276250 w 557114"/>
              <a:gd name="connsiteY42" fmla="*/ 0 h 608062"/>
              <a:gd name="connsiteX43" fmla="*/ 277674 w 557114"/>
              <a:gd name="connsiteY43" fmla="*/ 0 h 608062"/>
              <a:gd name="connsiteX44" fmla="*/ 277863 w 557114"/>
              <a:gd name="connsiteY44" fmla="*/ 0 h 608062"/>
              <a:gd name="connsiteX45" fmla="*/ 277958 w 557114"/>
              <a:gd name="connsiteY45" fmla="*/ 0 h 608062"/>
              <a:gd name="connsiteX46" fmla="*/ 279382 w 557114"/>
              <a:gd name="connsiteY46" fmla="*/ 0 h 608062"/>
              <a:gd name="connsiteX47" fmla="*/ 402570 w 557114"/>
              <a:gd name="connsiteY47" fmla="*/ 104895 h 608062"/>
              <a:gd name="connsiteX48" fmla="*/ 394693 w 557114"/>
              <a:gd name="connsiteY48" fmla="*/ 159001 h 608062"/>
              <a:gd name="connsiteX49" fmla="*/ 405892 w 557114"/>
              <a:gd name="connsiteY49" fmla="*/ 184774 h 608062"/>
              <a:gd name="connsiteX50" fmla="*/ 377040 w 557114"/>
              <a:gd name="connsiteY50" fmla="*/ 236890 h 608062"/>
              <a:gd name="connsiteX51" fmla="*/ 315731 w 557114"/>
              <a:gd name="connsiteY51" fmla="*/ 311274 h 608062"/>
              <a:gd name="connsiteX52" fmla="*/ 277958 w 557114"/>
              <a:gd name="connsiteY52" fmla="*/ 319707 h 608062"/>
              <a:gd name="connsiteX53" fmla="*/ 277958 w 557114"/>
              <a:gd name="connsiteY53" fmla="*/ 319802 h 608062"/>
              <a:gd name="connsiteX54" fmla="*/ 277863 w 557114"/>
              <a:gd name="connsiteY54" fmla="*/ 319802 h 608062"/>
              <a:gd name="connsiteX55" fmla="*/ 277674 w 557114"/>
              <a:gd name="connsiteY55" fmla="*/ 319802 h 608062"/>
              <a:gd name="connsiteX56" fmla="*/ 277674 w 557114"/>
              <a:gd name="connsiteY56" fmla="*/ 319707 h 608062"/>
              <a:gd name="connsiteX57" fmla="*/ 239901 w 557114"/>
              <a:gd name="connsiteY57" fmla="*/ 311274 h 608062"/>
              <a:gd name="connsiteX58" fmla="*/ 178592 w 557114"/>
              <a:gd name="connsiteY58" fmla="*/ 236890 h 608062"/>
              <a:gd name="connsiteX59" fmla="*/ 149740 w 557114"/>
              <a:gd name="connsiteY59" fmla="*/ 184774 h 608062"/>
              <a:gd name="connsiteX60" fmla="*/ 161034 w 557114"/>
              <a:gd name="connsiteY60" fmla="*/ 159001 h 608062"/>
              <a:gd name="connsiteX61" fmla="*/ 153062 w 557114"/>
              <a:gd name="connsiteY61" fmla="*/ 104895 h 608062"/>
              <a:gd name="connsiteX62" fmla="*/ 276250 w 557114"/>
              <a:gd name="connsiteY62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57114" h="608062">
                <a:moveTo>
                  <a:pt x="243589" y="355438"/>
                </a:moveTo>
                <a:lnTo>
                  <a:pt x="277656" y="355438"/>
                </a:lnTo>
                <a:lnTo>
                  <a:pt x="277940" y="355438"/>
                </a:lnTo>
                <a:lnTo>
                  <a:pt x="278604" y="355438"/>
                </a:lnTo>
                <a:lnTo>
                  <a:pt x="279174" y="355438"/>
                </a:lnTo>
                <a:lnTo>
                  <a:pt x="279458" y="355438"/>
                </a:lnTo>
                <a:lnTo>
                  <a:pt x="279553" y="355438"/>
                </a:lnTo>
                <a:lnTo>
                  <a:pt x="313620" y="355438"/>
                </a:lnTo>
                <a:cubicBezTo>
                  <a:pt x="325007" y="355438"/>
                  <a:pt x="330511" y="364630"/>
                  <a:pt x="324438" y="375432"/>
                </a:cubicBezTo>
                <a:cubicBezTo>
                  <a:pt x="321781" y="379980"/>
                  <a:pt x="298152" y="430202"/>
                  <a:pt x="298152" y="430202"/>
                </a:cubicBezTo>
                <a:lnTo>
                  <a:pt x="301948" y="510272"/>
                </a:lnTo>
                <a:cubicBezTo>
                  <a:pt x="317700" y="481655"/>
                  <a:pt x="343131" y="422432"/>
                  <a:pt x="356891" y="389172"/>
                </a:cubicBezTo>
                <a:cubicBezTo>
                  <a:pt x="356891" y="389172"/>
                  <a:pt x="356891" y="389172"/>
                  <a:pt x="356986" y="389172"/>
                </a:cubicBezTo>
                <a:cubicBezTo>
                  <a:pt x="359832" y="381117"/>
                  <a:pt x="367519" y="375337"/>
                  <a:pt x="376628" y="375337"/>
                </a:cubicBezTo>
                <a:cubicBezTo>
                  <a:pt x="379096" y="375337"/>
                  <a:pt x="381373" y="375716"/>
                  <a:pt x="383556" y="376474"/>
                </a:cubicBezTo>
                <a:cubicBezTo>
                  <a:pt x="383650" y="376474"/>
                  <a:pt x="383650" y="376474"/>
                  <a:pt x="383745" y="376569"/>
                </a:cubicBezTo>
                <a:cubicBezTo>
                  <a:pt x="387446" y="377706"/>
                  <a:pt x="464973" y="411724"/>
                  <a:pt x="518588" y="438920"/>
                </a:cubicBezTo>
                <a:cubicBezTo>
                  <a:pt x="542595" y="451049"/>
                  <a:pt x="557114" y="466305"/>
                  <a:pt x="557114" y="482224"/>
                </a:cubicBezTo>
                <a:lnTo>
                  <a:pt x="557114" y="608062"/>
                </a:lnTo>
                <a:lnTo>
                  <a:pt x="279743" y="608062"/>
                </a:lnTo>
                <a:lnTo>
                  <a:pt x="279458" y="608062"/>
                </a:lnTo>
                <a:lnTo>
                  <a:pt x="279364" y="608062"/>
                </a:lnTo>
                <a:lnTo>
                  <a:pt x="279174" y="608062"/>
                </a:lnTo>
                <a:lnTo>
                  <a:pt x="278984" y="608062"/>
                </a:lnTo>
                <a:lnTo>
                  <a:pt x="278604" y="608062"/>
                </a:lnTo>
                <a:lnTo>
                  <a:pt x="278130" y="608062"/>
                </a:lnTo>
                <a:lnTo>
                  <a:pt x="277940" y="608062"/>
                </a:lnTo>
                <a:lnTo>
                  <a:pt x="277845" y="608062"/>
                </a:lnTo>
                <a:lnTo>
                  <a:pt x="277750" y="608062"/>
                </a:lnTo>
                <a:lnTo>
                  <a:pt x="277656" y="608062"/>
                </a:lnTo>
                <a:lnTo>
                  <a:pt x="277371" y="608062"/>
                </a:lnTo>
                <a:lnTo>
                  <a:pt x="0" y="608062"/>
                </a:lnTo>
                <a:lnTo>
                  <a:pt x="0" y="482224"/>
                </a:lnTo>
                <a:cubicBezTo>
                  <a:pt x="0" y="466305"/>
                  <a:pt x="14519" y="451049"/>
                  <a:pt x="38621" y="438920"/>
                </a:cubicBezTo>
                <a:cubicBezTo>
                  <a:pt x="92141" y="411724"/>
                  <a:pt x="169668" y="377706"/>
                  <a:pt x="173464" y="376569"/>
                </a:cubicBezTo>
                <a:cubicBezTo>
                  <a:pt x="173464" y="376474"/>
                  <a:pt x="173464" y="376474"/>
                  <a:pt x="173558" y="376474"/>
                </a:cubicBezTo>
                <a:cubicBezTo>
                  <a:pt x="175741" y="375716"/>
                  <a:pt x="178018" y="375337"/>
                  <a:pt x="180486" y="375337"/>
                </a:cubicBezTo>
                <a:cubicBezTo>
                  <a:pt x="189595" y="375337"/>
                  <a:pt x="197282" y="381117"/>
                  <a:pt x="200223" y="389172"/>
                </a:cubicBezTo>
                <a:cubicBezTo>
                  <a:pt x="214078" y="422432"/>
                  <a:pt x="239414" y="481655"/>
                  <a:pt x="255166" y="510272"/>
                </a:cubicBezTo>
                <a:lnTo>
                  <a:pt x="258962" y="430202"/>
                </a:lnTo>
                <a:cubicBezTo>
                  <a:pt x="258962" y="430202"/>
                  <a:pt x="235333" y="379980"/>
                  <a:pt x="232676" y="375432"/>
                </a:cubicBezTo>
                <a:cubicBezTo>
                  <a:pt x="226603" y="364630"/>
                  <a:pt x="232107" y="355438"/>
                  <a:pt x="243589" y="355438"/>
                </a:cubicBezTo>
                <a:close/>
                <a:moveTo>
                  <a:pt x="276250" y="0"/>
                </a:moveTo>
                <a:cubicBezTo>
                  <a:pt x="276725" y="0"/>
                  <a:pt x="277199" y="0"/>
                  <a:pt x="277674" y="0"/>
                </a:cubicBezTo>
                <a:cubicBezTo>
                  <a:pt x="277769" y="0"/>
                  <a:pt x="277769" y="0"/>
                  <a:pt x="277863" y="0"/>
                </a:cubicBezTo>
                <a:cubicBezTo>
                  <a:pt x="277863" y="0"/>
                  <a:pt x="277863" y="0"/>
                  <a:pt x="277958" y="0"/>
                </a:cubicBezTo>
                <a:cubicBezTo>
                  <a:pt x="278433" y="0"/>
                  <a:pt x="278907" y="0"/>
                  <a:pt x="279382" y="0"/>
                </a:cubicBezTo>
                <a:cubicBezTo>
                  <a:pt x="385487" y="0"/>
                  <a:pt x="405417" y="75615"/>
                  <a:pt x="402570" y="104895"/>
                </a:cubicBezTo>
                <a:cubicBezTo>
                  <a:pt x="400387" y="128395"/>
                  <a:pt x="394693" y="159001"/>
                  <a:pt x="394693" y="159001"/>
                </a:cubicBezTo>
                <a:cubicBezTo>
                  <a:pt x="394693" y="159001"/>
                  <a:pt x="405892" y="164118"/>
                  <a:pt x="405892" y="184774"/>
                </a:cubicBezTo>
                <a:cubicBezTo>
                  <a:pt x="402001" y="236511"/>
                  <a:pt x="381311" y="214149"/>
                  <a:pt x="377040" y="236890"/>
                </a:cubicBezTo>
                <a:cubicBezTo>
                  <a:pt x="370017" y="274603"/>
                  <a:pt x="336610" y="301893"/>
                  <a:pt x="315731" y="311274"/>
                </a:cubicBezTo>
                <a:cubicBezTo>
                  <a:pt x="303583" y="316770"/>
                  <a:pt x="291055" y="319518"/>
                  <a:pt x="277958" y="319707"/>
                </a:cubicBezTo>
                <a:lnTo>
                  <a:pt x="277958" y="319802"/>
                </a:lnTo>
                <a:cubicBezTo>
                  <a:pt x="277863" y="319802"/>
                  <a:pt x="277863" y="319802"/>
                  <a:pt x="277863" y="319802"/>
                </a:cubicBezTo>
                <a:cubicBezTo>
                  <a:pt x="277769" y="319802"/>
                  <a:pt x="277769" y="319802"/>
                  <a:pt x="277674" y="319802"/>
                </a:cubicBezTo>
                <a:lnTo>
                  <a:pt x="277674" y="319707"/>
                </a:lnTo>
                <a:cubicBezTo>
                  <a:pt x="264577" y="319518"/>
                  <a:pt x="252049" y="316770"/>
                  <a:pt x="239901" y="311274"/>
                </a:cubicBezTo>
                <a:cubicBezTo>
                  <a:pt x="219022" y="301893"/>
                  <a:pt x="185615" y="274603"/>
                  <a:pt x="178592" y="236890"/>
                </a:cubicBezTo>
                <a:cubicBezTo>
                  <a:pt x="174321" y="214149"/>
                  <a:pt x="153631" y="236511"/>
                  <a:pt x="149740" y="184774"/>
                </a:cubicBezTo>
                <a:cubicBezTo>
                  <a:pt x="149740" y="164118"/>
                  <a:pt x="161034" y="159001"/>
                  <a:pt x="161034" y="159001"/>
                </a:cubicBezTo>
                <a:cubicBezTo>
                  <a:pt x="161034" y="159001"/>
                  <a:pt x="155245" y="128395"/>
                  <a:pt x="153062" y="104895"/>
                </a:cubicBezTo>
                <a:cubicBezTo>
                  <a:pt x="150215" y="75615"/>
                  <a:pt x="170145" y="0"/>
                  <a:pt x="2762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0" y="2169245"/>
            <a:ext cx="12192000" cy="15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</a:p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上皮组织</a:t>
            </a:r>
            <a:endParaRPr lang="en-US" altLang="zh-CN" sz="4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DD1256-15DB-1DE8-F2FF-C94B125101D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7487383" y="3791936"/>
            <a:ext cx="3956116" cy="483162"/>
            <a:chOff x="7487383" y="3791936"/>
            <a:chExt cx="3956116" cy="483162"/>
          </a:xfrm>
        </p:grpSpPr>
        <p:sp>
          <p:nvSpPr>
            <p:cNvPr id="10" name="矩形 10">
              <a:extLst>
                <a:ext uri="{FF2B5EF4-FFF2-40B4-BE49-F238E27FC236}">
                  <a16:creationId xmlns:a16="http://schemas.microsoft.com/office/drawing/2014/main" id="{5F8040F0-9ED9-8553-7478-6B602ACC2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7383" y="3838690"/>
              <a:ext cx="3818791" cy="436408"/>
            </a:xfrm>
            <a:prstGeom prst="rect">
              <a:avLst/>
            </a:prstGeom>
            <a:solidFill>
              <a:srgbClr val="268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lnSpc>
                  <a:spcPct val="150000"/>
                </a:lnSpc>
              </a:pPr>
              <a:endParaRPr lang="zh-CN" altLang="en-US" sz="135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 22">
              <a:extLst>
                <a:ext uri="{FF2B5EF4-FFF2-40B4-BE49-F238E27FC236}">
                  <a16:creationId xmlns:a16="http://schemas.microsoft.com/office/drawing/2014/main" id="{1444F0C8-7CA8-A7FA-8C1B-91CE636DCB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61916" y="3858837"/>
              <a:ext cx="371224" cy="346492"/>
            </a:xfrm>
            <a:custGeom>
              <a:avLst/>
              <a:gdLst>
                <a:gd name="connsiteX0" fmla="*/ 262805 w 519288"/>
                <a:gd name="connsiteY0" fmla="*/ 111558 h 503774"/>
                <a:gd name="connsiteX1" fmla="*/ 439744 w 519288"/>
                <a:gd name="connsiteY1" fmla="*/ 276036 h 503774"/>
                <a:gd name="connsiteX2" fmla="*/ 439744 w 519288"/>
                <a:gd name="connsiteY2" fmla="*/ 484796 h 503774"/>
                <a:gd name="connsiteX3" fmla="*/ 433425 w 519288"/>
                <a:gd name="connsiteY3" fmla="*/ 503774 h 503774"/>
                <a:gd name="connsiteX4" fmla="*/ 414467 w 519288"/>
                <a:gd name="connsiteY4" fmla="*/ 503774 h 503774"/>
                <a:gd name="connsiteX5" fmla="*/ 319678 w 519288"/>
                <a:gd name="connsiteY5" fmla="*/ 503774 h 503774"/>
                <a:gd name="connsiteX6" fmla="*/ 313359 w 519288"/>
                <a:gd name="connsiteY6" fmla="*/ 503774 h 503774"/>
                <a:gd name="connsiteX7" fmla="*/ 307040 w 519288"/>
                <a:gd name="connsiteY7" fmla="*/ 497448 h 503774"/>
                <a:gd name="connsiteX8" fmla="*/ 307040 w 519288"/>
                <a:gd name="connsiteY8" fmla="*/ 396231 h 503774"/>
                <a:gd name="connsiteX9" fmla="*/ 212251 w 519288"/>
                <a:gd name="connsiteY9" fmla="*/ 396231 h 503774"/>
                <a:gd name="connsiteX10" fmla="*/ 212251 w 519288"/>
                <a:gd name="connsiteY10" fmla="*/ 497448 h 503774"/>
                <a:gd name="connsiteX11" fmla="*/ 212251 w 519288"/>
                <a:gd name="connsiteY11" fmla="*/ 503774 h 503774"/>
                <a:gd name="connsiteX12" fmla="*/ 199612 w 519288"/>
                <a:gd name="connsiteY12" fmla="*/ 503774 h 503774"/>
                <a:gd name="connsiteX13" fmla="*/ 104823 w 519288"/>
                <a:gd name="connsiteY13" fmla="*/ 503774 h 503774"/>
                <a:gd name="connsiteX14" fmla="*/ 92185 w 519288"/>
                <a:gd name="connsiteY14" fmla="*/ 503774 h 503774"/>
                <a:gd name="connsiteX15" fmla="*/ 79546 w 519288"/>
                <a:gd name="connsiteY15" fmla="*/ 484796 h 503774"/>
                <a:gd name="connsiteX16" fmla="*/ 79546 w 519288"/>
                <a:gd name="connsiteY16" fmla="*/ 276036 h 503774"/>
                <a:gd name="connsiteX17" fmla="*/ 259644 w 519288"/>
                <a:gd name="connsiteY17" fmla="*/ 0 h 503774"/>
                <a:gd name="connsiteX18" fmla="*/ 281809 w 519288"/>
                <a:gd name="connsiteY18" fmla="*/ 9516 h 503774"/>
                <a:gd name="connsiteX19" fmla="*/ 370468 w 519288"/>
                <a:gd name="connsiteY19" fmla="*/ 91992 h 503774"/>
                <a:gd name="connsiteX20" fmla="*/ 370468 w 519288"/>
                <a:gd name="connsiteY20" fmla="*/ 22205 h 503774"/>
                <a:gd name="connsiteX21" fmla="*/ 383134 w 519288"/>
                <a:gd name="connsiteY21" fmla="*/ 9516 h 503774"/>
                <a:gd name="connsiteX22" fmla="*/ 414798 w 519288"/>
                <a:gd name="connsiteY22" fmla="*/ 9516 h 503774"/>
                <a:gd name="connsiteX23" fmla="*/ 427463 w 519288"/>
                <a:gd name="connsiteY23" fmla="*/ 22205 h 503774"/>
                <a:gd name="connsiteX24" fmla="*/ 427463 w 519288"/>
                <a:gd name="connsiteY24" fmla="*/ 142746 h 503774"/>
                <a:gd name="connsiteX25" fmla="*/ 509789 w 519288"/>
                <a:gd name="connsiteY25" fmla="*/ 218877 h 503774"/>
                <a:gd name="connsiteX26" fmla="*/ 509789 w 519288"/>
                <a:gd name="connsiteY26" fmla="*/ 269631 h 503774"/>
                <a:gd name="connsiteX27" fmla="*/ 465460 w 519288"/>
                <a:gd name="connsiteY27" fmla="*/ 269631 h 503774"/>
                <a:gd name="connsiteX28" fmla="*/ 262810 w 519288"/>
                <a:gd name="connsiteY28" fmla="*/ 79303 h 503774"/>
                <a:gd name="connsiteX29" fmla="*/ 60161 w 519288"/>
                <a:gd name="connsiteY29" fmla="*/ 269631 h 503774"/>
                <a:gd name="connsiteX30" fmla="*/ 34830 w 519288"/>
                <a:gd name="connsiteY30" fmla="*/ 275975 h 503774"/>
                <a:gd name="connsiteX31" fmla="*/ 9499 w 519288"/>
                <a:gd name="connsiteY31" fmla="*/ 269631 h 503774"/>
                <a:gd name="connsiteX32" fmla="*/ 9499 w 519288"/>
                <a:gd name="connsiteY32" fmla="*/ 218877 h 503774"/>
                <a:gd name="connsiteX33" fmla="*/ 237479 w 519288"/>
                <a:gd name="connsiteY33" fmla="*/ 9516 h 503774"/>
                <a:gd name="connsiteX34" fmla="*/ 259644 w 519288"/>
                <a:gd name="connsiteY34" fmla="*/ 0 h 50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en-US" sz="1425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" name="文本框 37">
              <a:extLst>
                <a:ext uri="{FF2B5EF4-FFF2-40B4-BE49-F238E27FC236}">
                  <a16:creationId xmlns:a16="http://schemas.microsoft.com/office/drawing/2014/main" id="{53BFAC86-DB9F-A3C7-9059-032D354CB9B3}"/>
                </a:ext>
              </a:extLst>
            </p:cNvPr>
            <p:cNvSpPr txBox="1"/>
            <p:nvPr/>
          </p:nvSpPr>
          <p:spPr>
            <a:xfrm>
              <a:off x="8005214" y="3791936"/>
              <a:ext cx="3438285" cy="455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b="1" spc="12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单位：吉林大学</a:t>
              </a:r>
              <a:r>
                <a:rPr lang="zh-CN" altLang="en-US" b="1" spc="12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白求恩医学部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-170901423456116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24" name="文本框 12"/>
          <p:cNvSpPr txBox="1"/>
          <p:nvPr>
            <p:custDataLst>
              <p:tags r:id="rId3"/>
            </p:custDataLst>
          </p:nvPr>
        </p:nvSpPr>
        <p:spPr>
          <a:xfrm>
            <a:off x="922782" y="662694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一、被覆上皮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文本框 1"/>
          <p:cNvSpPr txBox="1"/>
          <p:nvPr>
            <p:custDataLst>
              <p:tags r:id="rId4"/>
            </p:custDataLst>
          </p:nvPr>
        </p:nvSpPr>
        <p:spPr>
          <a:xfrm>
            <a:off x="471166" y="1732844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（二）单层立方上皮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720090" y="2455516"/>
            <a:ext cx="6350635" cy="3002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由一层近似立方形的细胞组成。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细胞呈六角形或多角形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垂直切面观：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细胞呈立方形，核圆、居中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marL="0" indent="0" fontAlgn="auto">
              <a:lnSpc>
                <a:spcPct val="200000"/>
              </a:lnSpc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D:\F盘\2023\教学\2023秋\教材编写\第2章上皮组织\图片\2a2.tif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82963" y="2091650"/>
            <a:ext cx="5887025" cy="1904066"/>
          </a:xfrm>
          <a:prstGeom prst="rect">
            <a:avLst/>
          </a:prstGeom>
          <a:noFill/>
        </p:spPr>
      </p:pic>
      <p:sp>
        <p:nvSpPr>
          <p:cNvPr id="2052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477237" y="4077327"/>
            <a:ext cx="4733758" cy="697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单层立方上皮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模式图；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集合管单层立方上皮光镜图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。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0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-170901423465428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24" name="文本框 12"/>
          <p:cNvSpPr txBox="1"/>
          <p:nvPr>
            <p:custDataLst>
              <p:tags r:id="rId3"/>
            </p:custDataLst>
          </p:nvPr>
        </p:nvSpPr>
        <p:spPr>
          <a:xfrm>
            <a:off x="935320" y="662117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一、被覆上皮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文本框 1"/>
          <p:cNvSpPr txBox="1"/>
          <p:nvPr>
            <p:custDataLst>
              <p:tags r:id="rId4"/>
            </p:custDataLst>
          </p:nvPr>
        </p:nvSpPr>
        <p:spPr>
          <a:xfrm>
            <a:off x="578262" y="1752568"/>
            <a:ext cx="4850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（三）单层柱状上皮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870035" y="2491232"/>
            <a:ext cx="4947542" cy="3002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由一层棱柱状细胞组成。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细胞呈六角形或多角形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垂直切面观：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细胞为柱状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核为椭圆形，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</a:t>
            </a:r>
          </a:p>
          <a:p>
            <a:pPr marL="0" indent="0" fontAlgn="auto">
              <a:lnSpc>
                <a:spcPct val="200000"/>
              </a:lnSpc>
              <a:buClr>
                <a:srgbClr val="127FB8"/>
              </a:buClr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其长轴与细胞长轴一致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marL="0" indent="0" fontAlgn="auto">
              <a:lnSpc>
                <a:spcPct val="200000"/>
              </a:lnSpc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6ECB9E5-7977-149A-AD73-E1B66A3B61C5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729574" y="2203504"/>
            <a:ext cx="5884164" cy="3154111"/>
            <a:chOff x="5729574" y="2203504"/>
            <a:chExt cx="5884164" cy="3154111"/>
          </a:xfrm>
        </p:grpSpPr>
        <p:sp>
          <p:nvSpPr>
            <p:cNvPr id="2052" name="Rectangle 4"/>
            <p:cNvSpPr>
              <a:spLocks noChangeArrowheads="1"/>
            </p:cNvSpPr>
            <p:nvPr/>
          </p:nvSpPr>
          <p:spPr bwMode="auto">
            <a:xfrm>
              <a:off x="6503771" y="4346248"/>
              <a:ext cx="4450080" cy="101136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单层柱状上皮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模式图；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胆囊单层柱状上皮光镜图；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↑示柱状上皮细胞核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9B98496-0F6D-5B4E-A371-EB953EAD2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574" y="2203504"/>
              <a:ext cx="5884164" cy="214274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-17090142347483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76431" y="2434164"/>
            <a:ext cx="6162625" cy="3002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组成：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柱状细胞、梭形细胞、锥形细胞和杯状细胞。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柱状细胞表面有大量纤毛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垂直切面观：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细胞形态不同、高矮不一，核的位置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200000"/>
              </a:lnSpc>
              <a:buClr>
                <a:srgbClr val="127FB8"/>
              </a:buClr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  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不在同一水平上，基底部均附着于基膜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0" indent="0" fontAlgn="auto">
              <a:lnSpc>
                <a:spcPct val="200000"/>
              </a:lnSpc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24" name="文本框 12"/>
          <p:cNvSpPr txBox="1"/>
          <p:nvPr>
            <p:custDataLst>
              <p:tags r:id="rId4"/>
            </p:custDataLst>
          </p:nvPr>
        </p:nvSpPr>
        <p:spPr>
          <a:xfrm>
            <a:off x="939727" y="659657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一、被覆上皮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文本框 1"/>
          <p:cNvSpPr txBox="1"/>
          <p:nvPr>
            <p:custDataLst>
              <p:tags r:id="rId5"/>
            </p:custDataLst>
          </p:nvPr>
        </p:nvSpPr>
        <p:spPr>
          <a:xfrm>
            <a:off x="178723" y="1697947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（四）假复层纤毛柱状上皮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7F27716-8B98-A3A6-1764-B86B08639B6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428598" y="1876347"/>
            <a:ext cx="5657088" cy="3374436"/>
            <a:chOff x="6428598" y="1876347"/>
            <a:chExt cx="5657088" cy="3374436"/>
          </a:xfrm>
        </p:grpSpPr>
        <p:sp>
          <p:nvSpPr>
            <p:cNvPr id="2052" name="Rectangle 4"/>
            <p:cNvSpPr>
              <a:spLocks noChangeArrowheads="1"/>
            </p:cNvSpPr>
            <p:nvPr/>
          </p:nvSpPr>
          <p:spPr bwMode="auto">
            <a:xfrm>
              <a:off x="6539056" y="4239416"/>
              <a:ext cx="5546630" cy="101136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假复层纤毛柱状上皮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模式图；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气管假复层纤毛柱状上皮光镜图；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↑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示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纤毛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； 示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基膜；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*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示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杯状细胞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22976E2-BB85-D916-8049-ED887EB4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598" y="1876347"/>
              <a:ext cx="5657088" cy="243382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3D589D6-DF20-D0B0-1644-B235444B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719660" y="5054488"/>
              <a:ext cx="143080" cy="10731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1-170901423484196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24" name="文本框 12"/>
          <p:cNvSpPr txBox="1"/>
          <p:nvPr>
            <p:custDataLst>
              <p:tags r:id="rId3"/>
            </p:custDataLst>
          </p:nvPr>
        </p:nvSpPr>
        <p:spPr>
          <a:xfrm>
            <a:off x="940579" y="657169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一、被覆上皮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文本框 1"/>
          <p:cNvSpPr txBox="1"/>
          <p:nvPr>
            <p:custDataLst>
              <p:tags r:id="rId4"/>
            </p:custDataLst>
          </p:nvPr>
        </p:nvSpPr>
        <p:spPr>
          <a:xfrm>
            <a:off x="405264" y="1686622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（五）复层扁平上皮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567690" y="2563918"/>
            <a:ext cx="6225223" cy="3002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由多层细胞组成。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垂直切面观：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紧靠基膜的一层基底细胞为矮柱状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基底层以上是数层多边形细胞，再上为几层梭形或扁平细胞；最表层的扁平细胞已退化，逐渐脱落。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fontAlgn="auto">
              <a:lnSpc>
                <a:spcPct val="200000"/>
              </a:lnSpc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D1E151-A78E-CFB1-0DA6-972B82E4B925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468618" y="2189411"/>
            <a:ext cx="5399532" cy="2912192"/>
            <a:chOff x="6468618" y="2189411"/>
            <a:chExt cx="5399532" cy="2912192"/>
          </a:xfrm>
        </p:grpSpPr>
        <p:sp>
          <p:nvSpPr>
            <p:cNvPr id="2052" name="Rectangle 4"/>
            <p:cNvSpPr>
              <a:spLocks noChangeArrowheads="1"/>
            </p:cNvSpPr>
            <p:nvPr/>
          </p:nvSpPr>
          <p:spPr bwMode="auto">
            <a:xfrm>
              <a:off x="7012186" y="4403783"/>
              <a:ext cx="4579172" cy="6978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复层扁平</a:t>
              </a:r>
              <a:r>
                <a:rPr kumimoji="0" 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上皮</a:t>
              </a:r>
              <a:endPara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endParaRPr>
            </a:p>
            <a:p>
              <a:pPr lvl="0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模式图；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食管复层扁平上皮光镜图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。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7873346-7647-2115-3279-758C05917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618" y="2189411"/>
              <a:ext cx="5399532" cy="2214372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-170901423492075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24" name="文本框 12"/>
          <p:cNvSpPr txBox="1"/>
          <p:nvPr>
            <p:custDataLst>
              <p:tags r:id="rId3"/>
            </p:custDataLst>
          </p:nvPr>
        </p:nvSpPr>
        <p:spPr>
          <a:xfrm>
            <a:off x="936014" y="665752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一、被覆上皮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文本框 1"/>
          <p:cNvSpPr txBox="1"/>
          <p:nvPr>
            <p:custDataLst>
              <p:tags r:id="rId4"/>
            </p:custDataLst>
          </p:nvPr>
        </p:nvSpPr>
        <p:spPr>
          <a:xfrm>
            <a:off x="405264" y="1781404"/>
            <a:ext cx="4850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（六）复层柱状上皮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650068" y="2520068"/>
            <a:ext cx="10352614" cy="3002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组成：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由数层细胞组成。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垂直切面观：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深部为一层或几层多边形细胞，浅部为一层排列较整齐的矮柱状细胞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fontAlgn="auto">
              <a:lnSpc>
                <a:spcPct val="200000"/>
              </a:lnSpc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-170901423501557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24" name="文本框 12"/>
          <p:cNvSpPr txBox="1"/>
          <p:nvPr>
            <p:custDataLst>
              <p:tags r:id="rId3"/>
            </p:custDataLst>
          </p:nvPr>
        </p:nvSpPr>
        <p:spPr>
          <a:xfrm>
            <a:off x="945058" y="657180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一、被覆上皮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文本框 1"/>
          <p:cNvSpPr txBox="1"/>
          <p:nvPr>
            <p:custDataLst>
              <p:tags r:id="rId4"/>
            </p:custDataLst>
          </p:nvPr>
        </p:nvSpPr>
        <p:spPr>
          <a:xfrm>
            <a:off x="397026" y="1738842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（七）变移上皮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682411" y="2569793"/>
            <a:ext cx="5997867" cy="3307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由表层细胞、中间层细胞和基底细胞组成。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垂直切面观：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器官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空虚时，上皮变厚，细胞层数增多，表层细胞呈大的立方形；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器官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充盈扩张时，上皮变薄，细胞层数减少，表层细胞呈扁平状。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fontAlgn="auto">
              <a:lnSpc>
                <a:spcPct val="200000"/>
              </a:lnSpc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2910482-43F9-3012-B84F-F19D2104CE4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586151" y="1963323"/>
            <a:ext cx="5089712" cy="3573398"/>
            <a:chOff x="6586151" y="1963323"/>
            <a:chExt cx="5089712" cy="3573398"/>
          </a:xfrm>
        </p:grpSpPr>
        <p:sp>
          <p:nvSpPr>
            <p:cNvPr id="2052" name="Rectangle 4"/>
            <p:cNvSpPr>
              <a:spLocks noChangeArrowheads="1"/>
            </p:cNvSpPr>
            <p:nvPr/>
          </p:nvSpPr>
          <p:spPr bwMode="auto">
            <a:xfrm>
              <a:off x="6586151" y="4582614"/>
              <a:ext cx="5089712" cy="95410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algn="ctr"/>
              <a:r>
                <a:rPr lang="zh-CN" altLang="zh-CN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变移上皮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变移上皮（空虚状态）模式图；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膀胱变移上皮（空虚状态）光镜图；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*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示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盖细胞；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膀胱变移上皮（充盈状态）光镜图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pic>
          <p:nvPicPr>
            <p:cNvPr id="3" name="Picture 2" descr="D:\F盘\2023\教学\2023秋\教材编写\第2章上皮组织\图片\2a7.tif">
              <a:extLst>
                <a:ext uri="{FF2B5EF4-FFF2-40B4-BE49-F238E27FC236}">
                  <a16:creationId xmlns:a16="http://schemas.microsoft.com/office/drawing/2014/main" id="{F1C82652-4FEF-51F4-AE61-80C44BDD34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6697" r="6469" b="63804"/>
            <a:stretch/>
          </p:blipFill>
          <p:spPr bwMode="auto">
            <a:xfrm>
              <a:off x="6680278" y="2833123"/>
              <a:ext cx="2480198" cy="1701806"/>
            </a:xfrm>
            <a:prstGeom prst="rect">
              <a:avLst/>
            </a:prstGeom>
            <a:noFill/>
          </p:spPr>
        </p:pic>
        <p:pic>
          <p:nvPicPr>
            <p:cNvPr id="74754" name="Picture 2" descr="D:\F盘\2023\教学\2023秋\教材编写\第2章上皮组织\图片\2a7.tif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5760" t="35775" r="6082" b="116"/>
            <a:stretch/>
          </p:blipFill>
          <p:spPr bwMode="auto">
            <a:xfrm>
              <a:off x="9213320" y="1963323"/>
              <a:ext cx="2092411" cy="250472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-170901423506170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635936" y="3044279"/>
            <a:ext cx="46605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二、腺上皮和腺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5-170901423512424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19" name="文本框 12"/>
          <p:cNvSpPr txBox="1"/>
          <p:nvPr>
            <p:custDataLst>
              <p:tags r:id="rId3"/>
            </p:custDataLst>
          </p:nvPr>
        </p:nvSpPr>
        <p:spPr>
          <a:xfrm>
            <a:off x="2617000" y="953614"/>
            <a:ext cx="6152303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二、腺上皮和腺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CA7BF8-076B-5E7D-BE3F-A51C110CCF9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992401" y="2134988"/>
            <a:ext cx="9898379" cy="3625594"/>
            <a:chOff x="745730" y="1496489"/>
            <a:chExt cx="9898379" cy="3625594"/>
          </a:xfrm>
        </p:grpSpPr>
        <p:grpSp>
          <p:nvGrpSpPr>
            <p:cNvPr id="20" name="组合 19"/>
            <p:cNvGrpSpPr/>
            <p:nvPr/>
          </p:nvGrpSpPr>
          <p:grpSpPr>
            <a:xfrm>
              <a:off x="745730" y="1496489"/>
              <a:ext cx="9898379" cy="3625594"/>
              <a:chOff x="740210" y="1328514"/>
              <a:chExt cx="6576137" cy="2470173"/>
            </a:xfrm>
          </p:grpSpPr>
          <p:sp>
            <p:nvSpPr>
              <p:cNvPr id="21" name="文本框 2"/>
              <p:cNvSpPr txBox="1"/>
              <p:nvPr/>
            </p:nvSpPr>
            <p:spPr>
              <a:xfrm>
                <a:off x="740210" y="1328514"/>
                <a:ext cx="6576137" cy="65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腺上皮：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由腺细胞组成的以分泌功能为主的上皮。</a:t>
                </a:r>
                <a:endPara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腺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gland   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）：是以腺上皮为主要成分的器官或结构。</a:t>
                </a:r>
              </a:p>
            </p:txBody>
          </p:sp>
          <p:sp>
            <p:nvSpPr>
              <p:cNvPr id="26" name="TextBox 5"/>
              <p:cNvSpPr txBox="1"/>
              <p:nvPr/>
            </p:nvSpPr>
            <p:spPr>
              <a:xfrm>
                <a:off x="740210" y="2200783"/>
                <a:ext cx="5929784" cy="1597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外分泌腺（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exocrine gland   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分泌物经导管排至体表或器官腔内，</a:t>
                </a:r>
                <a:endPara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                                                     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如汗腺、唾液腺等。</a:t>
                </a:r>
                <a:endPara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内分泌腺（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endocrine gland   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：无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导管，分泌物释放入血液，</a:t>
                </a:r>
                <a:endPara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                                                      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如甲状腺、肾上腺等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 fontAlgn="auto">
                  <a:lnSpc>
                    <a:spcPct val="150000"/>
                  </a:lnSpc>
                  <a:buClr>
                    <a:srgbClr val="0070C0"/>
                  </a:buClr>
                </a:pPr>
                <a:endPara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4BD2FA-391E-F8BC-4B68-A0BFFF63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0753" y="2196873"/>
              <a:ext cx="144000" cy="144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1043DE4-4CA8-8DD2-4231-AC00647BF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2064" y="3012366"/>
              <a:ext cx="144000" cy="144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05BE756-E2AB-8A06-6067-FA99002DD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6064" y="3927958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-170901423520173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19" name="文本框 12"/>
          <p:cNvSpPr txBox="1"/>
          <p:nvPr>
            <p:custDataLst>
              <p:tags r:id="rId3"/>
            </p:custDataLst>
          </p:nvPr>
        </p:nvSpPr>
        <p:spPr>
          <a:xfrm>
            <a:off x="492547" y="953927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二、腺上皮和腺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AF1FBA9-C4A3-472D-B185-2E216049066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174103" y="2923933"/>
            <a:ext cx="3451956" cy="1113125"/>
            <a:chOff x="1347098" y="2767406"/>
            <a:chExt cx="3451956" cy="1113125"/>
          </a:xfrm>
        </p:grpSpPr>
        <p:sp>
          <p:nvSpPr>
            <p:cNvPr id="21" name="文本框 2"/>
            <p:cNvSpPr txBox="1"/>
            <p:nvPr/>
          </p:nvSpPr>
          <p:spPr>
            <a:xfrm>
              <a:off x="1347098" y="2937255"/>
              <a:ext cx="2359929" cy="698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4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外分泌腺的组成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5BC7BD9-6698-D286-0A55-DAEB7F9E651E}"/>
                </a:ext>
              </a:extLst>
            </p:cNvPr>
            <p:cNvSpPr txBox="1"/>
            <p:nvPr/>
          </p:nvSpPr>
          <p:spPr>
            <a:xfrm>
              <a:off x="3780652" y="2767406"/>
              <a:ext cx="1018402" cy="11131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buClr>
                  <a:srgbClr val="0070C0"/>
                </a:buClr>
              </a:pPr>
              <a:r>
                <a:rPr lang="zh-CN" altLang="en-US" sz="1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分泌部</a:t>
              </a:r>
              <a:endPara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200000"/>
                </a:lnSpc>
                <a:buClr>
                  <a:srgbClr val="0070C0"/>
                </a:buClr>
              </a:pPr>
              <a:r>
                <a:rPr lang="zh-CN" altLang="en-US" sz="1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导管</a:t>
              </a:r>
            </a:p>
          </p:txBody>
        </p:sp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1ED294D6-9B4E-F79D-2508-863FD39E099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3647035" y="3103915"/>
              <a:ext cx="133617" cy="640183"/>
            </a:xfrm>
            <a:prstGeom prst="leftBrace">
              <a:avLst/>
            </a:prstGeom>
            <a:ln w="19050" cmpd="sng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62C68A-D457-F798-D38A-480AD0E39F7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807979" y="2649387"/>
            <a:ext cx="5950636" cy="2085842"/>
            <a:chOff x="4807979" y="2649387"/>
            <a:chExt cx="5950636" cy="208584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21" b="36940"/>
            <a:stretch/>
          </p:blipFill>
          <p:spPr>
            <a:xfrm>
              <a:off x="6190009" y="2649387"/>
              <a:ext cx="2377341" cy="157019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140410" y="4427452"/>
              <a:ext cx="3281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外分泌腺的形态分类模式图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CD3D535-898E-D01F-149E-0A90576A6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47"/>
            <a:stretch/>
          </p:blipFill>
          <p:spPr>
            <a:xfrm>
              <a:off x="8457916" y="2652809"/>
              <a:ext cx="2300699" cy="1570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B82CABD-CC3D-0CED-69F3-C83A32984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0" r="21239" b="73149"/>
            <a:stretch/>
          </p:blipFill>
          <p:spPr>
            <a:xfrm>
              <a:off x="4807979" y="3029916"/>
              <a:ext cx="1332431" cy="1185936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4-170901423532655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59489" y="2080050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（一）外分泌腺的分泌部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2"/>
          <p:cNvSpPr txBox="1"/>
          <p:nvPr>
            <p:custDataLst>
              <p:tags r:id="rId4"/>
            </p:custDataLst>
          </p:nvPr>
        </p:nvSpPr>
        <p:spPr>
          <a:xfrm>
            <a:off x="491988" y="955204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二、腺上皮和腺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43" y="2135612"/>
            <a:ext cx="5614707" cy="27424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637C51-7B20-CDF1-2BA2-504B2A8A4F0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354224" y="5007206"/>
            <a:ext cx="4163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4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浆液细胞（</a:t>
            </a:r>
            <a:r>
              <a:rPr lang="en-US" altLang="zh-CN" sz="1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14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）和黏液细胞（</a:t>
            </a:r>
            <a:r>
              <a:rPr lang="en-US" altLang="zh-CN" sz="1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14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）超微结构模式图</a:t>
            </a:r>
            <a:endParaRPr lang="zh-CN" altLang="zh-CN" sz="14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6" name="TextBox 9"/>
          <p:cNvSpPr txBox="1"/>
          <p:nvPr>
            <p:custDataLst>
              <p:tags r:id="rId7"/>
            </p:custDataLst>
          </p:nvPr>
        </p:nvSpPr>
        <p:spPr>
          <a:xfrm>
            <a:off x="1135623" y="2862854"/>
            <a:ext cx="4538980" cy="94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一般由单层腺细胞组成，中央有腔，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腺细胞多呈锥形。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DD803F0-6E98-7BF7-6D32-B634471DE614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87658" y="3950326"/>
            <a:ext cx="4693285" cy="1855470"/>
            <a:chOff x="1082194" y="3909560"/>
            <a:chExt cx="4693285" cy="1855470"/>
          </a:xfrm>
        </p:grpSpPr>
        <p:sp>
          <p:nvSpPr>
            <p:cNvPr id="8" name="TextBox 4"/>
            <p:cNvSpPr txBox="1"/>
            <p:nvPr>
              <p:custDataLst>
                <p:tags r:id="rId9"/>
              </p:custDataLst>
            </p:nvPr>
          </p:nvSpPr>
          <p:spPr>
            <a:xfrm>
              <a:off x="1082194" y="3909560"/>
              <a:ext cx="4693285" cy="18554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auto">
                <a:lnSpc>
                  <a:spcPct val="150000"/>
                </a:lnSpc>
                <a:buClr>
                  <a:srgbClr val="127FB8"/>
                </a:buClr>
              </a:pPr>
              <a:r>
                <a:rPr lang="en-US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           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浆液细胞（</a:t>
              </a:r>
              <a:r>
                <a:rPr lang="en-US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serous cell   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</a:pPr>
              <a:r>
                <a:rPr lang="en-US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           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黏液细胞（</a:t>
              </a:r>
              <a:r>
                <a:rPr lang="en-US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mucous cell   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 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</a:pP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  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  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            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            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indent="0"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34949" y="4246110"/>
              <a:ext cx="1039495" cy="400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腺细胞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C168C4D-0F23-F884-95C4-8F155A33E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191" y="4149924"/>
              <a:ext cx="144000" cy="144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A042AF4-AD40-F498-62EE-A04FE3881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67191" y="4602678"/>
              <a:ext cx="144000" cy="144000"/>
            </a:xfrm>
            <a:prstGeom prst="rect">
              <a:avLst/>
            </a:prstGeom>
          </p:spPr>
        </p:pic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A1559976-9AEF-5AA7-3834-9DCA10F1D99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430545" y="4161476"/>
              <a:ext cx="144000" cy="585202"/>
            </a:xfrm>
            <a:prstGeom prst="leftBrace">
              <a:avLst/>
            </a:prstGeom>
            <a:ln w="19050" cmpd="sng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-170901423367650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526583" y="2025275"/>
            <a:ext cx="2087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一、被覆上皮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777728" y="2932703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二、腺上皮和腺</a:t>
            </a: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4778786" y="386008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上皮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细胞的特化结构</a:t>
            </a:r>
          </a:p>
        </p:txBody>
      </p:sp>
      <p:sp>
        <p:nvSpPr>
          <p:cNvPr id="6" name="平行四边形 5"/>
          <p:cNvSpPr/>
          <p:nvPr>
            <p:custDataLst>
              <p:tags r:id="rId5"/>
            </p:custDataLst>
          </p:nvPr>
        </p:nvSpPr>
        <p:spPr>
          <a:xfrm>
            <a:off x="3532547" y="1904815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平行四边形 27"/>
          <p:cNvSpPr/>
          <p:nvPr>
            <p:custDataLst>
              <p:tags r:id="rId6"/>
            </p:custDataLst>
          </p:nvPr>
        </p:nvSpPr>
        <p:spPr>
          <a:xfrm>
            <a:off x="3532547" y="3759541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平行四边形 28"/>
          <p:cNvSpPr/>
          <p:nvPr>
            <p:custDataLst>
              <p:tags r:id="rId7"/>
            </p:custDataLst>
          </p:nvPr>
        </p:nvSpPr>
        <p:spPr>
          <a:xfrm>
            <a:off x="3543764" y="2799749"/>
            <a:ext cx="1076148" cy="614301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平行四边形 29"/>
          <p:cNvSpPr/>
          <p:nvPr>
            <p:custDataLst>
              <p:tags r:id="rId8"/>
            </p:custDataLst>
          </p:nvPr>
        </p:nvSpPr>
        <p:spPr>
          <a:xfrm>
            <a:off x="4440262" y="1882591"/>
            <a:ext cx="3665051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平行四边形 30"/>
          <p:cNvSpPr/>
          <p:nvPr>
            <p:custDataLst>
              <p:tags r:id="rId9"/>
            </p:custDataLst>
          </p:nvPr>
        </p:nvSpPr>
        <p:spPr>
          <a:xfrm>
            <a:off x="4440262" y="2810218"/>
            <a:ext cx="3665051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平行四边形 31"/>
          <p:cNvSpPr/>
          <p:nvPr>
            <p:custDataLst>
              <p:tags r:id="rId10"/>
            </p:custDataLst>
          </p:nvPr>
        </p:nvSpPr>
        <p:spPr>
          <a:xfrm>
            <a:off x="4440262" y="3737843"/>
            <a:ext cx="3771583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KSO_Shape"/>
          <p:cNvSpPr/>
          <p:nvPr>
            <p:custDataLst>
              <p:tags r:id="rId11"/>
            </p:custDataLst>
          </p:nvPr>
        </p:nvSpPr>
        <p:spPr bwMode="auto">
          <a:xfrm>
            <a:off x="3975454" y="2086246"/>
            <a:ext cx="249189" cy="232161"/>
          </a:xfrm>
          <a:custGeom>
            <a:avLst/>
            <a:gdLst>
              <a:gd name="T0" fmla="*/ 685899 w 2767013"/>
              <a:gd name="T1" fmla="*/ 1628140 h 2578100"/>
              <a:gd name="T2" fmla="*/ 814822 w 2767013"/>
              <a:gd name="T3" fmla="*/ 1673225 h 2578100"/>
              <a:gd name="T4" fmla="*/ 1062190 w 2767013"/>
              <a:gd name="T5" fmla="*/ 1516380 h 2578100"/>
              <a:gd name="T6" fmla="*/ 1081547 w 2767013"/>
              <a:gd name="T7" fmla="*/ 1274 h 2578100"/>
              <a:gd name="T8" fmla="*/ 1235742 w 2767013"/>
              <a:gd name="T9" fmla="*/ 89156 h 2578100"/>
              <a:gd name="T10" fmla="*/ 1326071 w 2767013"/>
              <a:gd name="T11" fmla="*/ 253047 h 2578100"/>
              <a:gd name="T12" fmla="*/ 1519456 w 2767013"/>
              <a:gd name="T13" fmla="*/ 439420 h 2578100"/>
              <a:gd name="T14" fmla="*/ 1614085 w 2767013"/>
              <a:gd name="T15" fmla="*/ 664210 h 2578100"/>
              <a:gd name="T16" fmla="*/ 1591856 w 2767013"/>
              <a:gd name="T17" fmla="*/ 958850 h 2578100"/>
              <a:gd name="T18" fmla="*/ 1395296 w 2767013"/>
              <a:gd name="T19" fmla="*/ 1286192 h 2578100"/>
              <a:gd name="T20" fmla="*/ 1116808 w 2767013"/>
              <a:gd name="T21" fmla="*/ 1571625 h 2578100"/>
              <a:gd name="T22" fmla="*/ 863407 w 2767013"/>
              <a:gd name="T23" fmla="*/ 1737678 h 2578100"/>
              <a:gd name="T24" fmla="*/ 940570 w 2767013"/>
              <a:gd name="T25" fmla="*/ 2122805 h 2578100"/>
              <a:gd name="T26" fmla="*/ 1091404 w 2767013"/>
              <a:gd name="T27" fmla="*/ 2375218 h 2578100"/>
              <a:gd name="T28" fmla="*/ 1303842 w 2767013"/>
              <a:gd name="T29" fmla="*/ 2498090 h 2578100"/>
              <a:gd name="T30" fmla="*/ 1476587 w 2767013"/>
              <a:gd name="T31" fmla="*/ 2471103 h 2578100"/>
              <a:gd name="T32" fmla="*/ 1605828 w 2767013"/>
              <a:gd name="T33" fmla="*/ 2357120 h 2578100"/>
              <a:gd name="T34" fmla="*/ 1764601 w 2767013"/>
              <a:gd name="T35" fmla="*/ 1958340 h 2578100"/>
              <a:gd name="T36" fmla="*/ 1892890 w 2767013"/>
              <a:gd name="T37" fmla="*/ 1682433 h 2578100"/>
              <a:gd name="T38" fmla="*/ 2061506 w 2767013"/>
              <a:gd name="T39" fmla="*/ 1567497 h 2578100"/>
              <a:gd name="T40" fmla="*/ 2208566 w 2767013"/>
              <a:gd name="T41" fmla="*/ 1484745 h 2578100"/>
              <a:gd name="T42" fmla="*/ 2435693 w 2767013"/>
              <a:gd name="T43" fmla="*/ 1370330 h 2578100"/>
              <a:gd name="T44" fmla="*/ 2674574 w 2767013"/>
              <a:gd name="T45" fmla="*/ 1462498 h 2578100"/>
              <a:gd name="T46" fmla="*/ 2766695 w 2767013"/>
              <a:gd name="T47" fmla="*/ 1701499 h 2578100"/>
              <a:gd name="T48" fmla="*/ 2652338 w 2767013"/>
              <a:gd name="T49" fmla="*/ 1928423 h 2578100"/>
              <a:gd name="T50" fmla="*/ 2403927 w 2767013"/>
              <a:gd name="T51" fmla="*/ 1996754 h 2578100"/>
              <a:gd name="T52" fmla="*/ 2190777 w 2767013"/>
              <a:gd name="T53" fmla="*/ 1861363 h 2578100"/>
              <a:gd name="T54" fmla="*/ 2137718 w 2767013"/>
              <a:gd name="T55" fmla="*/ 1635442 h 2578100"/>
              <a:gd name="T56" fmla="*/ 1985931 w 2767013"/>
              <a:gd name="T57" fmla="*/ 1698308 h 2578100"/>
              <a:gd name="T58" fmla="*/ 1849704 w 2767013"/>
              <a:gd name="T59" fmla="*/ 1946593 h 2578100"/>
              <a:gd name="T60" fmla="*/ 1683627 w 2767013"/>
              <a:gd name="T61" fmla="*/ 2382203 h 2578100"/>
              <a:gd name="T62" fmla="*/ 1542319 w 2767013"/>
              <a:gd name="T63" fmla="*/ 2526030 h 2578100"/>
              <a:gd name="T64" fmla="*/ 1334327 w 2767013"/>
              <a:gd name="T65" fmla="*/ 2578100 h 2578100"/>
              <a:gd name="T66" fmla="*/ 1178094 w 2767013"/>
              <a:gd name="T67" fmla="*/ 2540318 h 2578100"/>
              <a:gd name="T68" fmla="*/ 964386 w 2767013"/>
              <a:gd name="T69" fmla="*/ 2336483 h 2578100"/>
              <a:gd name="T70" fmla="*/ 805296 w 2767013"/>
              <a:gd name="T71" fmla="*/ 1978660 h 2578100"/>
              <a:gd name="T72" fmla="*/ 664306 w 2767013"/>
              <a:gd name="T73" fmla="*/ 1706245 h 2578100"/>
              <a:gd name="T74" fmla="*/ 335963 w 2767013"/>
              <a:gd name="T75" fmla="*/ 1411922 h 2578100"/>
              <a:gd name="T76" fmla="*/ 52713 w 2767013"/>
              <a:gd name="T77" fmla="*/ 977265 h 2578100"/>
              <a:gd name="T78" fmla="*/ 0 w 2767013"/>
              <a:gd name="T79" fmla="*/ 758190 h 2578100"/>
              <a:gd name="T80" fmla="*/ 59063 w 2767013"/>
              <a:gd name="T81" fmla="*/ 503237 h 2578100"/>
              <a:gd name="T82" fmla="*/ 192115 w 2767013"/>
              <a:gd name="T83" fmla="*/ 330200 h 2578100"/>
              <a:gd name="T84" fmla="*/ 291846 w 2767013"/>
              <a:gd name="T85" fmla="*/ 139292 h 2578100"/>
              <a:gd name="T86" fmla="*/ 425579 w 2767013"/>
              <a:gd name="T87" fmla="*/ 24440 h 2578100"/>
              <a:gd name="T88" fmla="*/ 606438 w 2767013"/>
              <a:gd name="T89" fmla="*/ 46331 h 2578100"/>
              <a:gd name="T90" fmla="*/ 708330 w 2767013"/>
              <a:gd name="T91" fmla="*/ 190690 h 2578100"/>
              <a:gd name="T92" fmla="*/ 668529 w 2767013"/>
              <a:gd name="T93" fmla="*/ 367093 h 2578100"/>
              <a:gd name="T94" fmla="*/ 514098 w 2767013"/>
              <a:gd name="T95" fmla="*/ 454343 h 2578100"/>
              <a:gd name="T96" fmla="*/ 342792 w 2767013"/>
              <a:gd name="T97" fmla="*/ 398503 h 2578100"/>
              <a:gd name="T98" fmla="*/ 190527 w 2767013"/>
              <a:gd name="T99" fmla="*/ 441642 h 2578100"/>
              <a:gd name="T100" fmla="*/ 96216 w 2767013"/>
              <a:gd name="T101" fmla="*/ 623887 h 2578100"/>
              <a:gd name="T102" fmla="*/ 93994 w 2767013"/>
              <a:gd name="T103" fmla="*/ 860425 h 2578100"/>
              <a:gd name="T104" fmla="*/ 213708 w 2767013"/>
              <a:gd name="T105" fmla="*/ 1118235 h 2578100"/>
              <a:gd name="T106" fmla="*/ 1476905 w 2767013"/>
              <a:gd name="T107" fmla="*/ 1029017 h 2578100"/>
              <a:gd name="T108" fmla="*/ 1548670 w 2767013"/>
              <a:gd name="T109" fmla="*/ 805180 h 2578100"/>
              <a:gd name="T110" fmla="*/ 1503896 w 2767013"/>
              <a:gd name="T111" fmla="*/ 573087 h 2578100"/>
              <a:gd name="T112" fmla="*/ 1387357 w 2767013"/>
              <a:gd name="T113" fmla="*/ 404177 h 2578100"/>
              <a:gd name="T114" fmla="*/ 1214802 w 2767013"/>
              <a:gd name="T115" fmla="*/ 377957 h 2578100"/>
              <a:gd name="T116" fmla="*/ 1047917 w 2767013"/>
              <a:gd name="T117" fmla="*/ 442595 h 2578100"/>
              <a:gd name="T118" fmla="*/ 888646 w 2767013"/>
              <a:gd name="T119" fmla="*/ 362354 h 2578100"/>
              <a:gd name="T120" fmla="*/ 840738 w 2767013"/>
              <a:gd name="T121" fmla="*/ 187864 h 2578100"/>
              <a:gd name="T122" fmla="*/ 935602 w 2767013"/>
              <a:gd name="T123" fmla="*/ 37891 h 2578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67013" h="2578100">
                <a:moveTo>
                  <a:pt x="332788" y="1286192"/>
                </a:moveTo>
                <a:lnTo>
                  <a:pt x="352476" y="1310640"/>
                </a:lnTo>
                <a:lnTo>
                  <a:pt x="372799" y="1335087"/>
                </a:lnTo>
                <a:lnTo>
                  <a:pt x="392804" y="1358582"/>
                </a:lnTo>
                <a:lnTo>
                  <a:pt x="413444" y="1381760"/>
                </a:lnTo>
                <a:lnTo>
                  <a:pt x="433767" y="1404620"/>
                </a:lnTo>
                <a:lnTo>
                  <a:pt x="454408" y="1426527"/>
                </a:lnTo>
                <a:lnTo>
                  <a:pt x="475366" y="1448117"/>
                </a:lnTo>
                <a:lnTo>
                  <a:pt x="495689" y="1468437"/>
                </a:lnTo>
                <a:lnTo>
                  <a:pt x="522998" y="1495107"/>
                </a:lnTo>
                <a:lnTo>
                  <a:pt x="549354" y="1519555"/>
                </a:lnTo>
                <a:lnTo>
                  <a:pt x="574758" y="1542097"/>
                </a:lnTo>
                <a:lnTo>
                  <a:pt x="599209" y="1563052"/>
                </a:lnTo>
                <a:lnTo>
                  <a:pt x="622707" y="1581785"/>
                </a:lnTo>
                <a:lnTo>
                  <a:pt x="644935" y="1598930"/>
                </a:lnTo>
                <a:lnTo>
                  <a:pt x="666211" y="1614487"/>
                </a:lnTo>
                <a:lnTo>
                  <a:pt x="685899" y="1628140"/>
                </a:lnTo>
                <a:lnTo>
                  <a:pt x="704634" y="1639887"/>
                </a:lnTo>
                <a:lnTo>
                  <a:pt x="722416" y="1650047"/>
                </a:lnTo>
                <a:lnTo>
                  <a:pt x="730673" y="1654492"/>
                </a:lnTo>
                <a:lnTo>
                  <a:pt x="738611" y="1658620"/>
                </a:lnTo>
                <a:lnTo>
                  <a:pt x="745915" y="1662430"/>
                </a:lnTo>
                <a:lnTo>
                  <a:pt x="753218" y="1665287"/>
                </a:lnTo>
                <a:lnTo>
                  <a:pt x="760204" y="1668145"/>
                </a:lnTo>
                <a:lnTo>
                  <a:pt x="766555" y="1670685"/>
                </a:lnTo>
                <a:lnTo>
                  <a:pt x="772271" y="1672272"/>
                </a:lnTo>
                <a:lnTo>
                  <a:pt x="777987" y="1673860"/>
                </a:lnTo>
                <a:lnTo>
                  <a:pt x="783385" y="1674812"/>
                </a:lnTo>
                <a:lnTo>
                  <a:pt x="788466" y="1675765"/>
                </a:lnTo>
                <a:lnTo>
                  <a:pt x="792912" y="1676082"/>
                </a:lnTo>
                <a:lnTo>
                  <a:pt x="797040" y="1676082"/>
                </a:lnTo>
                <a:lnTo>
                  <a:pt x="801168" y="1675765"/>
                </a:lnTo>
                <a:lnTo>
                  <a:pt x="805296" y="1674812"/>
                </a:lnTo>
                <a:lnTo>
                  <a:pt x="814822" y="1673225"/>
                </a:lnTo>
                <a:lnTo>
                  <a:pt x="824666" y="1670367"/>
                </a:lnTo>
                <a:lnTo>
                  <a:pt x="835463" y="1666240"/>
                </a:lnTo>
                <a:lnTo>
                  <a:pt x="847212" y="1661477"/>
                </a:lnTo>
                <a:lnTo>
                  <a:pt x="859279" y="1656080"/>
                </a:lnTo>
                <a:lnTo>
                  <a:pt x="872298" y="1649730"/>
                </a:lnTo>
                <a:lnTo>
                  <a:pt x="885635" y="1642427"/>
                </a:lnTo>
                <a:lnTo>
                  <a:pt x="899607" y="1634490"/>
                </a:lnTo>
                <a:lnTo>
                  <a:pt x="913896" y="1625917"/>
                </a:lnTo>
                <a:lnTo>
                  <a:pt x="929139" y="1616392"/>
                </a:lnTo>
                <a:lnTo>
                  <a:pt x="944381" y="1606232"/>
                </a:lnTo>
                <a:lnTo>
                  <a:pt x="960258" y="1595437"/>
                </a:lnTo>
                <a:lnTo>
                  <a:pt x="976453" y="1583690"/>
                </a:lnTo>
                <a:lnTo>
                  <a:pt x="992965" y="1571307"/>
                </a:lnTo>
                <a:lnTo>
                  <a:pt x="1010113" y="1558290"/>
                </a:lnTo>
                <a:lnTo>
                  <a:pt x="1026943" y="1544955"/>
                </a:lnTo>
                <a:lnTo>
                  <a:pt x="1044408" y="1530985"/>
                </a:lnTo>
                <a:lnTo>
                  <a:pt x="1062190" y="1516380"/>
                </a:lnTo>
                <a:lnTo>
                  <a:pt x="1079655" y="1501140"/>
                </a:lnTo>
                <a:lnTo>
                  <a:pt x="1097755" y="1485265"/>
                </a:lnTo>
                <a:lnTo>
                  <a:pt x="1116173" y="1469072"/>
                </a:lnTo>
                <a:lnTo>
                  <a:pt x="1133956" y="1452562"/>
                </a:lnTo>
                <a:lnTo>
                  <a:pt x="1152056" y="1435735"/>
                </a:lnTo>
                <a:lnTo>
                  <a:pt x="1170473" y="1418272"/>
                </a:lnTo>
                <a:lnTo>
                  <a:pt x="1188573" y="1400492"/>
                </a:lnTo>
                <a:lnTo>
                  <a:pt x="1206674" y="1382077"/>
                </a:lnTo>
                <a:lnTo>
                  <a:pt x="1224774" y="1363345"/>
                </a:lnTo>
                <a:lnTo>
                  <a:pt x="1242556" y="1344930"/>
                </a:lnTo>
                <a:lnTo>
                  <a:pt x="1260339" y="1325245"/>
                </a:lnTo>
                <a:lnTo>
                  <a:pt x="1277486" y="1305877"/>
                </a:lnTo>
                <a:lnTo>
                  <a:pt x="1294951" y="1286192"/>
                </a:lnTo>
                <a:lnTo>
                  <a:pt x="332788" y="1286192"/>
                </a:lnTo>
                <a:close/>
                <a:moveTo>
                  <a:pt x="1059021" y="0"/>
                </a:moveTo>
                <a:lnTo>
                  <a:pt x="1070443" y="318"/>
                </a:lnTo>
                <a:lnTo>
                  <a:pt x="1081547" y="1274"/>
                </a:lnTo>
                <a:lnTo>
                  <a:pt x="1092652" y="2547"/>
                </a:lnTo>
                <a:lnTo>
                  <a:pt x="1103439" y="4776"/>
                </a:lnTo>
                <a:lnTo>
                  <a:pt x="1114226" y="7323"/>
                </a:lnTo>
                <a:lnTo>
                  <a:pt x="1124696" y="10189"/>
                </a:lnTo>
                <a:lnTo>
                  <a:pt x="1134849" y="13692"/>
                </a:lnTo>
                <a:lnTo>
                  <a:pt x="1144684" y="17831"/>
                </a:lnTo>
                <a:lnTo>
                  <a:pt x="1154520" y="21970"/>
                </a:lnTo>
                <a:lnTo>
                  <a:pt x="1164038" y="26747"/>
                </a:lnTo>
                <a:lnTo>
                  <a:pt x="1173239" y="32160"/>
                </a:lnTo>
                <a:lnTo>
                  <a:pt x="1182123" y="37891"/>
                </a:lnTo>
                <a:lnTo>
                  <a:pt x="1190689" y="43941"/>
                </a:lnTo>
                <a:lnTo>
                  <a:pt x="1199255" y="50946"/>
                </a:lnTo>
                <a:lnTo>
                  <a:pt x="1207187" y="57633"/>
                </a:lnTo>
                <a:lnTo>
                  <a:pt x="1214802" y="64956"/>
                </a:lnTo>
                <a:lnTo>
                  <a:pt x="1222416" y="72598"/>
                </a:lnTo>
                <a:lnTo>
                  <a:pt x="1229079" y="80877"/>
                </a:lnTo>
                <a:lnTo>
                  <a:pt x="1235742" y="89156"/>
                </a:lnTo>
                <a:lnTo>
                  <a:pt x="1241770" y="97753"/>
                </a:lnTo>
                <a:lnTo>
                  <a:pt x="1247481" y="106668"/>
                </a:lnTo>
                <a:lnTo>
                  <a:pt x="1252874" y="116221"/>
                </a:lnTo>
                <a:lnTo>
                  <a:pt x="1257633" y="125455"/>
                </a:lnTo>
                <a:lnTo>
                  <a:pt x="1262392" y="135326"/>
                </a:lnTo>
                <a:lnTo>
                  <a:pt x="1266200" y="145515"/>
                </a:lnTo>
                <a:lnTo>
                  <a:pt x="1269372" y="155704"/>
                </a:lnTo>
                <a:lnTo>
                  <a:pt x="1272545" y="166212"/>
                </a:lnTo>
                <a:lnTo>
                  <a:pt x="1275083" y="176719"/>
                </a:lnTo>
                <a:lnTo>
                  <a:pt x="1276987" y="187864"/>
                </a:lnTo>
                <a:lnTo>
                  <a:pt x="1278573" y="198690"/>
                </a:lnTo>
                <a:lnTo>
                  <a:pt x="1279208" y="210153"/>
                </a:lnTo>
                <a:lnTo>
                  <a:pt x="1279525" y="221616"/>
                </a:lnTo>
                <a:lnTo>
                  <a:pt x="1279423" y="225313"/>
                </a:lnTo>
                <a:lnTo>
                  <a:pt x="1289553" y="230822"/>
                </a:lnTo>
                <a:lnTo>
                  <a:pt x="1307653" y="241617"/>
                </a:lnTo>
                <a:lnTo>
                  <a:pt x="1326071" y="253047"/>
                </a:lnTo>
                <a:lnTo>
                  <a:pt x="1344488" y="265430"/>
                </a:lnTo>
                <a:lnTo>
                  <a:pt x="1363224" y="278765"/>
                </a:lnTo>
                <a:lnTo>
                  <a:pt x="1381641" y="292735"/>
                </a:lnTo>
                <a:lnTo>
                  <a:pt x="1400059" y="307657"/>
                </a:lnTo>
                <a:lnTo>
                  <a:pt x="1418159" y="323532"/>
                </a:lnTo>
                <a:lnTo>
                  <a:pt x="1427050" y="331787"/>
                </a:lnTo>
                <a:lnTo>
                  <a:pt x="1436259" y="340360"/>
                </a:lnTo>
                <a:lnTo>
                  <a:pt x="1445150" y="349567"/>
                </a:lnTo>
                <a:lnTo>
                  <a:pt x="1453724" y="358457"/>
                </a:lnTo>
                <a:lnTo>
                  <a:pt x="1462298" y="367665"/>
                </a:lnTo>
                <a:lnTo>
                  <a:pt x="1471189" y="377190"/>
                </a:lnTo>
                <a:lnTo>
                  <a:pt x="1479763" y="386715"/>
                </a:lnTo>
                <a:lnTo>
                  <a:pt x="1488019" y="396875"/>
                </a:lnTo>
                <a:lnTo>
                  <a:pt x="1495958" y="407035"/>
                </a:lnTo>
                <a:lnTo>
                  <a:pt x="1504214" y="417512"/>
                </a:lnTo>
                <a:lnTo>
                  <a:pt x="1511517" y="428307"/>
                </a:lnTo>
                <a:lnTo>
                  <a:pt x="1519456" y="439420"/>
                </a:lnTo>
                <a:lnTo>
                  <a:pt x="1527077" y="450532"/>
                </a:lnTo>
                <a:lnTo>
                  <a:pt x="1534381" y="461962"/>
                </a:lnTo>
                <a:lnTo>
                  <a:pt x="1541367" y="473392"/>
                </a:lnTo>
                <a:lnTo>
                  <a:pt x="1548353" y="485775"/>
                </a:lnTo>
                <a:lnTo>
                  <a:pt x="1554704" y="497840"/>
                </a:lnTo>
                <a:lnTo>
                  <a:pt x="1561372" y="510222"/>
                </a:lnTo>
                <a:lnTo>
                  <a:pt x="1567405" y="523240"/>
                </a:lnTo>
                <a:lnTo>
                  <a:pt x="1573439" y="535940"/>
                </a:lnTo>
                <a:lnTo>
                  <a:pt x="1579155" y="548957"/>
                </a:lnTo>
                <a:lnTo>
                  <a:pt x="1584553" y="562610"/>
                </a:lnTo>
                <a:lnTo>
                  <a:pt x="1589634" y="576262"/>
                </a:lnTo>
                <a:lnTo>
                  <a:pt x="1594714" y="590232"/>
                </a:lnTo>
                <a:lnTo>
                  <a:pt x="1599160" y="604837"/>
                </a:lnTo>
                <a:lnTo>
                  <a:pt x="1603288" y="619125"/>
                </a:lnTo>
                <a:lnTo>
                  <a:pt x="1607416" y="634047"/>
                </a:lnTo>
                <a:lnTo>
                  <a:pt x="1610909" y="648970"/>
                </a:lnTo>
                <a:lnTo>
                  <a:pt x="1614085" y="664210"/>
                </a:lnTo>
                <a:lnTo>
                  <a:pt x="1617260" y="680085"/>
                </a:lnTo>
                <a:lnTo>
                  <a:pt x="1619800" y="695642"/>
                </a:lnTo>
                <a:lnTo>
                  <a:pt x="1622023" y="711835"/>
                </a:lnTo>
                <a:lnTo>
                  <a:pt x="1623928" y="728027"/>
                </a:lnTo>
                <a:lnTo>
                  <a:pt x="1625199" y="744537"/>
                </a:lnTo>
                <a:lnTo>
                  <a:pt x="1626469" y="761682"/>
                </a:lnTo>
                <a:lnTo>
                  <a:pt x="1627104" y="778827"/>
                </a:lnTo>
                <a:lnTo>
                  <a:pt x="1627104" y="795655"/>
                </a:lnTo>
                <a:lnTo>
                  <a:pt x="1626469" y="813117"/>
                </a:lnTo>
                <a:lnTo>
                  <a:pt x="1624564" y="830580"/>
                </a:lnTo>
                <a:lnTo>
                  <a:pt x="1622023" y="848360"/>
                </a:lnTo>
                <a:lnTo>
                  <a:pt x="1618848" y="866140"/>
                </a:lnTo>
                <a:lnTo>
                  <a:pt x="1615037" y="884555"/>
                </a:lnTo>
                <a:lnTo>
                  <a:pt x="1610274" y="902970"/>
                </a:lnTo>
                <a:lnTo>
                  <a:pt x="1604876" y="921702"/>
                </a:lnTo>
                <a:lnTo>
                  <a:pt x="1598842" y="940117"/>
                </a:lnTo>
                <a:lnTo>
                  <a:pt x="1591856" y="958850"/>
                </a:lnTo>
                <a:lnTo>
                  <a:pt x="1584553" y="977900"/>
                </a:lnTo>
                <a:lnTo>
                  <a:pt x="1576297" y="996950"/>
                </a:lnTo>
                <a:lnTo>
                  <a:pt x="1567723" y="1016635"/>
                </a:lnTo>
                <a:lnTo>
                  <a:pt x="1558832" y="1035685"/>
                </a:lnTo>
                <a:lnTo>
                  <a:pt x="1548670" y="1055052"/>
                </a:lnTo>
                <a:lnTo>
                  <a:pt x="1538509" y="1074420"/>
                </a:lnTo>
                <a:lnTo>
                  <a:pt x="1527395" y="1093787"/>
                </a:lnTo>
                <a:lnTo>
                  <a:pt x="1516280" y="1113155"/>
                </a:lnTo>
                <a:lnTo>
                  <a:pt x="1504531" y="1132522"/>
                </a:lnTo>
                <a:lnTo>
                  <a:pt x="1492147" y="1152207"/>
                </a:lnTo>
                <a:lnTo>
                  <a:pt x="1479445" y="1171575"/>
                </a:lnTo>
                <a:lnTo>
                  <a:pt x="1466426" y="1190625"/>
                </a:lnTo>
                <a:lnTo>
                  <a:pt x="1452771" y="1209992"/>
                </a:lnTo>
                <a:lnTo>
                  <a:pt x="1438799" y="1229042"/>
                </a:lnTo>
                <a:lnTo>
                  <a:pt x="1424510" y="1248410"/>
                </a:lnTo>
                <a:lnTo>
                  <a:pt x="1409903" y="1267142"/>
                </a:lnTo>
                <a:lnTo>
                  <a:pt x="1395296" y="1286192"/>
                </a:lnTo>
                <a:lnTo>
                  <a:pt x="1380054" y="1304925"/>
                </a:lnTo>
                <a:lnTo>
                  <a:pt x="1364494" y="1323340"/>
                </a:lnTo>
                <a:lnTo>
                  <a:pt x="1348616" y="1342072"/>
                </a:lnTo>
                <a:lnTo>
                  <a:pt x="1333057" y="1359852"/>
                </a:lnTo>
                <a:lnTo>
                  <a:pt x="1317179" y="1377950"/>
                </a:lnTo>
                <a:lnTo>
                  <a:pt x="1300667" y="1395730"/>
                </a:lnTo>
                <a:lnTo>
                  <a:pt x="1284472" y="1413192"/>
                </a:lnTo>
                <a:lnTo>
                  <a:pt x="1267960" y="1430337"/>
                </a:lnTo>
                <a:lnTo>
                  <a:pt x="1251448" y="1447482"/>
                </a:lnTo>
                <a:lnTo>
                  <a:pt x="1234300" y="1464310"/>
                </a:lnTo>
                <a:lnTo>
                  <a:pt x="1217788" y="1480820"/>
                </a:lnTo>
                <a:lnTo>
                  <a:pt x="1200958" y="1496695"/>
                </a:lnTo>
                <a:lnTo>
                  <a:pt x="1184128" y="1512252"/>
                </a:lnTo>
                <a:lnTo>
                  <a:pt x="1167298" y="1527810"/>
                </a:lnTo>
                <a:lnTo>
                  <a:pt x="1150150" y="1543050"/>
                </a:lnTo>
                <a:lnTo>
                  <a:pt x="1133638" y="1557655"/>
                </a:lnTo>
                <a:lnTo>
                  <a:pt x="1116808" y="1571625"/>
                </a:lnTo>
                <a:lnTo>
                  <a:pt x="1100296" y="1585595"/>
                </a:lnTo>
                <a:lnTo>
                  <a:pt x="1083783" y="1598930"/>
                </a:lnTo>
                <a:lnTo>
                  <a:pt x="1067271" y="1611947"/>
                </a:lnTo>
                <a:lnTo>
                  <a:pt x="1051076" y="1624647"/>
                </a:lnTo>
                <a:lnTo>
                  <a:pt x="1034881" y="1636395"/>
                </a:lnTo>
                <a:lnTo>
                  <a:pt x="1019004" y="1648142"/>
                </a:lnTo>
                <a:lnTo>
                  <a:pt x="1003444" y="1658937"/>
                </a:lnTo>
                <a:lnTo>
                  <a:pt x="988202" y="1669415"/>
                </a:lnTo>
                <a:lnTo>
                  <a:pt x="972960" y="1679575"/>
                </a:lnTo>
                <a:lnTo>
                  <a:pt x="957718" y="1688783"/>
                </a:lnTo>
                <a:lnTo>
                  <a:pt x="943428" y="1697990"/>
                </a:lnTo>
                <a:lnTo>
                  <a:pt x="929139" y="1706245"/>
                </a:lnTo>
                <a:lnTo>
                  <a:pt x="915167" y="1713865"/>
                </a:lnTo>
                <a:lnTo>
                  <a:pt x="901512" y="1720850"/>
                </a:lnTo>
                <a:lnTo>
                  <a:pt x="888493" y="1726883"/>
                </a:lnTo>
                <a:lnTo>
                  <a:pt x="875473" y="1732915"/>
                </a:lnTo>
                <a:lnTo>
                  <a:pt x="863407" y="1737678"/>
                </a:lnTo>
                <a:lnTo>
                  <a:pt x="851340" y="1742440"/>
                </a:lnTo>
                <a:lnTo>
                  <a:pt x="839908" y="1746250"/>
                </a:lnTo>
                <a:lnTo>
                  <a:pt x="829112" y="1749108"/>
                </a:lnTo>
                <a:lnTo>
                  <a:pt x="835145" y="1778953"/>
                </a:lnTo>
                <a:lnTo>
                  <a:pt x="839273" y="1797368"/>
                </a:lnTo>
                <a:lnTo>
                  <a:pt x="843719" y="1818323"/>
                </a:lnTo>
                <a:lnTo>
                  <a:pt x="849117" y="1841500"/>
                </a:lnTo>
                <a:lnTo>
                  <a:pt x="855468" y="1866265"/>
                </a:lnTo>
                <a:lnTo>
                  <a:pt x="862136" y="1892300"/>
                </a:lnTo>
                <a:lnTo>
                  <a:pt x="870075" y="1920558"/>
                </a:lnTo>
                <a:lnTo>
                  <a:pt x="878649" y="1949768"/>
                </a:lnTo>
                <a:lnTo>
                  <a:pt x="887858" y="1979930"/>
                </a:lnTo>
                <a:lnTo>
                  <a:pt x="898019" y="2010728"/>
                </a:lnTo>
                <a:lnTo>
                  <a:pt x="908816" y="2042478"/>
                </a:lnTo>
                <a:lnTo>
                  <a:pt x="920882" y="2074545"/>
                </a:lnTo>
                <a:lnTo>
                  <a:pt x="933902" y="2106613"/>
                </a:lnTo>
                <a:lnTo>
                  <a:pt x="940570" y="2122805"/>
                </a:lnTo>
                <a:lnTo>
                  <a:pt x="947556" y="2138998"/>
                </a:lnTo>
                <a:lnTo>
                  <a:pt x="954542" y="2155190"/>
                </a:lnTo>
                <a:lnTo>
                  <a:pt x="961846" y="2171383"/>
                </a:lnTo>
                <a:lnTo>
                  <a:pt x="969784" y="2187258"/>
                </a:lnTo>
                <a:lnTo>
                  <a:pt x="977723" y="2203133"/>
                </a:lnTo>
                <a:lnTo>
                  <a:pt x="985662" y="2219008"/>
                </a:lnTo>
                <a:lnTo>
                  <a:pt x="993918" y="2234565"/>
                </a:lnTo>
                <a:lnTo>
                  <a:pt x="1002492" y="2249805"/>
                </a:lnTo>
                <a:lnTo>
                  <a:pt x="1011383" y="2265045"/>
                </a:lnTo>
                <a:lnTo>
                  <a:pt x="1020274" y="2279650"/>
                </a:lnTo>
                <a:lnTo>
                  <a:pt x="1029801" y="2294573"/>
                </a:lnTo>
                <a:lnTo>
                  <a:pt x="1039327" y="2308860"/>
                </a:lnTo>
                <a:lnTo>
                  <a:pt x="1049488" y="2322830"/>
                </a:lnTo>
                <a:lnTo>
                  <a:pt x="1059650" y="2336483"/>
                </a:lnTo>
                <a:lnTo>
                  <a:pt x="1070129" y="2349818"/>
                </a:lnTo>
                <a:lnTo>
                  <a:pt x="1080608" y="2362835"/>
                </a:lnTo>
                <a:lnTo>
                  <a:pt x="1091404" y="2375218"/>
                </a:lnTo>
                <a:lnTo>
                  <a:pt x="1102518" y="2387283"/>
                </a:lnTo>
                <a:lnTo>
                  <a:pt x="1113950" y="2399030"/>
                </a:lnTo>
                <a:lnTo>
                  <a:pt x="1125699" y="2410143"/>
                </a:lnTo>
                <a:lnTo>
                  <a:pt x="1137766" y="2420620"/>
                </a:lnTo>
                <a:lnTo>
                  <a:pt x="1149833" y="2430780"/>
                </a:lnTo>
                <a:lnTo>
                  <a:pt x="1162535" y="2439988"/>
                </a:lnTo>
                <a:lnTo>
                  <a:pt x="1175554" y="2449195"/>
                </a:lnTo>
                <a:lnTo>
                  <a:pt x="1188256" y="2457450"/>
                </a:lnTo>
                <a:lnTo>
                  <a:pt x="1201593" y="2464753"/>
                </a:lnTo>
                <a:lnTo>
                  <a:pt x="1215565" y="2471738"/>
                </a:lnTo>
                <a:lnTo>
                  <a:pt x="1229219" y="2478088"/>
                </a:lnTo>
                <a:lnTo>
                  <a:pt x="1243826" y="2483485"/>
                </a:lnTo>
                <a:lnTo>
                  <a:pt x="1258116" y="2488565"/>
                </a:lnTo>
                <a:lnTo>
                  <a:pt x="1273358" y="2492693"/>
                </a:lnTo>
                <a:lnTo>
                  <a:pt x="1288283" y="2495868"/>
                </a:lnTo>
                <a:lnTo>
                  <a:pt x="1295904" y="2496820"/>
                </a:lnTo>
                <a:lnTo>
                  <a:pt x="1303842" y="2498090"/>
                </a:lnTo>
                <a:lnTo>
                  <a:pt x="1311781" y="2499043"/>
                </a:lnTo>
                <a:lnTo>
                  <a:pt x="1319720" y="2499678"/>
                </a:lnTo>
                <a:lnTo>
                  <a:pt x="1327658" y="2499995"/>
                </a:lnTo>
                <a:lnTo>
                  <a:pt x="1335597" y="2500630"/>
                </a:lnTo>
                <a:lnTo>
                  <a:pt x="1347981" y="2500630"/>
                </a:lnTo>
                <a:lnTo>
                  <a:pt x="1360048" y="2499678"/>
                </a:lnTo>
                <a:lnTo>
                  <a:pt x="1371797" y="2499043"/>
                </a:lnTo>
                <a:lnTo>
                  <a:pt x="1383229" y="2498090"/>
                </a:lnTo>
                <a:lnTo>
                  <a:pt x="1394660" y="2496185"/>
                </a:lnTo>
                <a:lnTo>
                  <a:pt x="1405457" y="2494280"/>
                </a:lnTo>
                <a:lnTo>
                  <a:pt x="1416254" y="2491740"/>
                </a:lnTo>
                <a:lnTo>
                  <a:pt x="1427050" y="2489200"/>
                </a:lnTo>
                <a:lnTo>
                  <a:pt x="1437529" y="2486343"/>
                </a:lnTo>
                <a:lnTo>
                  <a:pt x="1447691" y="2483168"/>
                </a:lnTo>
                <a:lnTo>
                  <a:pt x="1457217" y="2479358"/>
                </a:lnTo>
                <a:lnTo>
                  <a:pt x="1467061" y="2475230"/>
                </a:lnTo>
                <a:lnTo>
                  <a:pt x="1476587" y="2471103"/>
                </a:lnTo>
                <a:lnTo>
                  <a:pt x="1485479" y="2466658"/>
                </a:lnTo>
                <a:lnTo>
                  <a:pt x="1494370" y="2461578"/>
                </a:lnTo>
                <a:lnTo>
                  <a:pt x="1503261" y="2456498"/>
                </a:lnTo>
                <a:lnTo>
                  <a:pt x="1511517" y="2450783"/>
                </a:lnTo>
                <a:lnTo>
                  <a:pt x="1520409" y="2445068"/>
                </a:lnTo>
                <a:lnTo>
                  <a:pt x="1528347" y="2439353"/>
                </a:lnTo>
                <a:lnTo>
                  <a:pt x="1536286" y="2433003"/>
                </a:lnTo>
                <a:lnTo>
                  <a:pt x="1543907" y="2426335"/>
                </a:lnTo>
                <a:lnTo>
                  <a:pt x="1551528" y="2419668"/>
                </a:lnTo>
                <a:lnTo>
                  <a:pt x="1558832" y="2412365"/>
                </a:lnTo>
                <a:lnTo>
                  <a:pt x="1566135" y="2405063"/>
                </a:lnTo>
                <a:lnTo>
                  <a:pt x="1573121" y="2397760"/>
                </a:lnTo>
                <a:lnTo>
                  <a:pt x="1580107" y="2390140"/>
                </a:lnTo>
                <a:lnTo>
                  <a:pt x="1586776" y="2381885"/>
                </a:lnTo>
                <a:lnTo>
                  <a:pt x="1593444" y="2373948"/>
                </a:lnTo>
                <a:lnTo>
                  <a:pt x="1599478" y="2365375"/>
                </a:lnTo>
                <a:lnTo>
                  <a:pt x="1605828" y="2357120"/>
                </a:lnTo>
                <a:lnTo>
                  <a:pt x="1611544" y="2347913"/>
                </a:lnTo>
                <a:lnTo>
                  <a:pt x="1617895" y="2339023"/>
                </a:lnTo>
                <a:lnTo>
                  <a:pt x="1629327" y="2320608"/>
                </a:lnTo>
                <a:lnTo>
                  <a:pt x="1640123" y="2301558"/>
                </a:lnTo>
                <a:lnTo>
                  <a:pt x="1650285" y="2281873"/>
                </a:lnTo>
                <a:lnTo>
                  <a:pt x="1660129" y="2261870"/>
                </a:lnTo>
                <a:lnTo>
                  <a:pt x="1669655" y="2241233"/>
                </a:lnTo>
                <a:lnTo>
                  <a:pt x="1678546" y="2219960"/>
                </a:lnTo>
                <a:lnTo>
                  <a:pt x="1687120" y="2198370"/>
                </a:lnTo>
                <a:lnTo>
                  <a:pt x="1695376" y="2176463"/>
                </a:lnTo>
                <a:lnTo>
                  <a:pt x="1703315" y="2154555"/>
                </a:lnTo>
                <a:lnTo>
                  <a:pt x="1710936" y="2132330"/>
                </a:lnTo>
                <a:lnTo>
                  <a:pt x="1718557" y="2110105"/>
                </a:lnTo>
                <a:lnTo>
                  <a:pt x="1725543" y="2087245"/>
                </a:lnTo>
                <a:lnTo>
                  <a:pt x="1739833" y="2042478"/>
                </a:lnTo>
                <a:lnTo>
                  <a:pt x="1752852" y="1997393"/>
                </a:lnTo>
                <a:lnTo>
                  <a:pt x="1764601" y="1958340"/>
                </a:lnTo>
                <a:lnTo>
                  <a:pt x="1776350" y="1920240"/>
                </a:lnTo>
                <a:lnTo>
                  <a:pt x="1788100" y="1883093"/>
                </a:lnTo>
                <a:lnTo>
                  <a:pt x="1794450" y="1864995"/>
                </a:lnTo>
                <a:lnTo>
                  <a:pt x="1800802" y="1847850"/>
                </a:lnTo>
                <a:lnTo>
                  <a:pt x="1806835" y="1830705"/>
                </a:lnTo>
                <a:lnTo>
                  <a:pt x="1813821" y="1814195"/>
                </a:lnTo>
                <a:lnTo>
                  <a:pt x="1820172" y="1798320"/>
                </a:lnTo>
                <a:lnTo>
                  <a:pt x="1827475" y="1783080"/>
                </a:lnTo>
                <a:lnTo>
                  <a:pt x="1834461" y="1768475"/>
                </a:lnTo>
                <a:lnTo>
                  <a:pt x="1842082" y="1754505"/>
                </a:lnTo>
                <a:lnTo>
                  <a:pt x="1849704" y="1741170"/>
                </a:lnTo>
                <a:lnTo>
                  <a:pt x="1857960" y="1728470"/>
                </a:lnTo>
                <a:lnTo>
                  <a:pt x="1864946" y="1718628"/>
                </a:lnTo>
                <a:lnTo>
                  <a:pt x="1871614" y="1709103"/>
                </a:lnTo>
                <a:lnTo>
                  <a:pt x="1878918" y="1699578"/>
                </a:lnTo>
                <a:lnTo>
                  <a:pt x="1885586" y="1691005"/>
                </a:lnTo>
                <a:lnTo>
                  <a:pt x="1892890" y="1682433"/>
                </a:lnTo>
                <a:lnTo>
                  <a:pt x="1899558" y="1674495"/>
                </a:lnTo>
                <a:lnTo>
                  <a:pt x="1906862" y="1666557"/>
                </a:lnTo>
                <a:lnTo>
                  <a:pt x="1914165" y="1659572"/>
                </a:lnTo>
                <a:lnTo>
                  <a:pt x="1920834" y="1652270"/>
                </a:lnTo>
                <a:lnTo>
                  <a:pt x="1928137" y="1645285"/>
                </a:lnTo>
                <a:lnTo>
                  <a:pt x="1935441" y="1638935"/>
                </a:lnTo>
                <a:lnTo>
                  <a:pt x="1942109" y="1632902"/>
                </a:lnTo>
                <a:lnTo>
                  <a:pt x="1949413" y="1627187"/>
                </a:lnTo>
                <a:lnTo>
                  <a:pt x="1956081" y="1621790"/>
                </a:lnTo>
                <a:lnTo>
                  <a:pt x="1970053" y="1611312"/>
                </a:lnTo>
                <a:lnTo>
                  <a:pt x="1983708" y="1602105"/>
                </a:lnTo>
                <a:lnTo>
                  <a:pt x="1997680" y="1594485"/>
                </a:lnTo>
                <a:lnTo>
                  <a:pt x="2010699" y="1587182"/>
                </a:lnTo>
                <a:lnTo>
                  <a:pt x="2024036" y="1581150"/>
                </a:lnTo>
                <a:lnTo>
                  <a:pt x="2036738" y="1575752"/>
                </a:lnTo>
                <a:lnTo>
                  <a:pt x="2049440" y="1571307"/>
                </a:lnTo>
                <a:lnTo>
                  <a:pt x="2061506" y="1567497"/>
                </a:lnTo>
                <a:lnTo>
                  <a:pt x="2073256" y="1564640"/>
                </a:lnTo>
                <a:lnTo>
                  <a:pt x="2085005" y="1562100"/>
                </a:lnTo>
                <a:lnTo>
                  <a:pt x="2096119" y="1560195"/>
                </a:lnTo>
                <a:lnTo>
                  <a:pt x="2106598" y="1559242"/>
                </a:lnTo>
                <a:lnTo>
                  <a:pt x="2116442" y="1557972"/>
                </a:lnTo>
                <a:lnTo>
                  <a:pt x="2125968" y="1557655"/>
                </a:lnTo>
                <a:lnTo>
                  <a:pt x="2134860" y="1557655"/>
                </a:lnTo>
                <a:lnTo>
                  <a:pt x="2143116" y="1557972"/>
                </a:lnTo>
                <a:lnTo>
                  <a:pt x="2150737" y="1558290"/>
                </a:lnTo>
                <a:lnTo>
                  <a:pt x="2157723" y="1559242"/>
                </a:lnTo>
                <a:lnTo>
                  <a:pt x="2162839" y="1559781"/>
                </a:lnTo>
                <a:lnTo>
                  <a:pt x="2167906" y="1548627"/>
                </a:lnTo>
                <a:lnTo>
                  <a:pt x="2174894" y="1534961"/>
                </a:lnTo>
                <a:lnTo>
                  <a:pt x="2182518" y="1521930"/>
                </a:lnTo>
                <a:lnTo>
                  <a:pt x="2190777" y="1508900"/>
                </a:lnTo>
                <a:lnTo>
                  <a:pt x="2199354" y="1496822"/>
                </a:lnTo>
                <a:lnTo>
                  <a:pt x="2208566" y="1484745"/>
                </a:lnTo>
                <a:lnTo>
                  <a:pt x="2218731" y="1473304"/>
                </a:lnTo>
                <a:lnTo>
                  <a:pt x="2229214" y="1462498"/>
                </a:lnTo>
                <a:lnTo>
                  <a:pt x="2240015" y="1452010"/>
                </a:lnTo>
                <a:lnTo>
                  <a:pt x="2251450" y="1442157"/>
                </a:lnTo>
                <a:lnTo>
                  <a:pt x="2263204" y="1432623"/>
                </a:lnTo>
                <a:lnTo>
                  <a:pt x="2275593" y="1424042"/>
                </a:lnTo>
                <a:lnTo>
                  <a:pt x="2288617" y="1415778"/>
                </a:lnTo>
                <a:lnTo>
                  <a:pt x="2301958" y="1408151"/>
                </a:lnTo>
                <a:lnTo>
                  <a:pt x="2315300" y="1401158"/>
                </a:lnTo>
                <a:lnTo>
                  <a:pt x="2329277" y="1394802"/>
                </a:lnTo>
                <a:lnTo>
                  <a:pt x="2343572" y="1389081"/>
                </a:lnTo>
                <a:lnTo>
                  <a:pt x="2358184" y="1383996"/>
                </a:lnTo>
                <a:lnTo>
                  <a:pt x="2373114" y="1380182"/>
                </a:lnTo>
                <a:lnTo>
                  <a:pt x="2388680" y="1376686"/>
                </a:lnTo>
                <a:lnTo>
                  <a:pt x="2403927" y="1373508"/>
                </a:lnTo>
                <a:lnTo>
                  <a:pt x="2419493" y="1371919"/>
                </a:lnTo>
                <a:lnTo>
                  <a:pt x="2435693" y="1370330"/>
                </a:lnTo>
                <a:lnTo>
                  <a:pt x="2451894" y="1370012"/>
                </a:lnTo>
                <a:lnTo>
                  <a:pt x="2468095" y="1370330"/>
                </a:lnTo>
                <a:lnTo>
                  <a:pt x="2484295" y="1371919"/>
                </a:lnTo>
                <a:lnTo>
                  <a:pt x="2499861" y="1373508"/>
                </a:lnTo>
                <a:lnTo>
                  <a:pt x="2515426" y="1376686"/>
                </a:lnTo>
                <a:lnTo>
                  <a:pt x="2530674" y="1380182"/>
                </a:lnTo>
                <a:lnTo>
                  <a:pt x="2545286" y="1383996"/>
                </a:lnTo>
                <a:lnTo>
                  <a:pt x="2560216" y="1389081"/>
                </a:lnTo>
                <a:lnTo>
                  <a:pt x="2574511" y="1394802"/>
                </a:lnTo>
                <a:lnTo>
                  <a:pt x="2588488" y="1401158"/>
                </a:lnTo>
                <a:lnTo>
                  <a:pt x="2601830" y="1408151"/>
                </a:lnTo>
                <a:lnTo>
                  <a:pt x="2615171" y="1415778"/>
                </a:lnTo>
                <a:lnTo>
                  <a:pt x="2628195" y="1424042"/>
                </a:lnTo>
                <a:lnTo>
                  <a:pt x="2640267" y="1432623"/>
                </a:lnTo>
                <a:lnTo>
                  <a:pt x="2652338" y="1442157"/>
                </a:lnTo>
                <a:lnTo>
                  <a:pt x="2663773" y="1452010"/>
                </a:lnTo>
                <a:lnTo>
                  <a:pt x="2674574" y="1462498"/>
                </a:lnTo>
                <a:lnTo>
                  <a:pt x="2685057" y="1473304"/>
                </a:lnTo>
                <a:lnTo>
                  <a:pt x="2694904" y="1484745"/>
                </a:lnTo>
                <a:lnTo>
                  <a:pt x="2704434" y="1496822"/>
                </a:lnTo>
                <a:lnTo>
                  <a:pt x="2713011" y="1508900"/>
                </a:lnTo>
                <a:lnTo>
                  <a:pt x="2721270" y="1521930"/>
                </a:lnTo>
                <a:lnTo>
                  <a:pt x="2728894" y="1534961"/>
                </a:lnTo>
                <a:lnTo>
                  <a:pt x="2735565" y="1548627"/>
                </a:lnTo>
                <a:lnTo>
                  <a:pt x="2742236" y="1562611"/>
                </a:lnTo>
                <a:lnTo>
                  <a:pt x="2747953" y="1576913"/>
                </a:lnTo>
                <a:lnTo>
                  <a:pt x="2752718" y="1591533"/>
                </a:lnTo>
                <a:lnTo>
                  <a:pt x="2756848" y="1606471"/>
                </a:lnTo>
                <a:lnTo>
                  <a:pt x="2760660" y="1621726"/>
                </a:lnTo>
                <a:lnTo>
                  <a:pt x="2763519" y="1636981"/>
                </a:lnTo>
                <a:lnTo>
                  <a:pt x="2765107" y="1652872"/>
                </a:lnTo>
                <a:lnTo>
                  <a:pt x="2766695" y="1669081"/>
                </a:lnTo>
                <a:lnTo>
                  <a:pt x="2767013" y="1685290"/>
                </a:lnTo>
                <a:lnTo>
                  <a:pt x="2766695" y="1701499"/>
                </a:lnTo>
                <a:lnTo>
                  <a:pt x="2765107" y="1717390"/>
                </a:lnTo>
                <a:lnTo>
                  <a:pt x="2763519" y="1733281"/>
                </a:lnTo>
                <a:lnTo>
                  <a:pt x="2760660" y="1748854"/>
                </a:lnTo>
                <a:lnTo>
                  <a:pt x="2756848" y="1764110"/>
                </a:lnTo>
                <a:lnTo>
                  <a:pt x="2752718" y="1779047"/>
                </a:lnTo>
                <a:lnTo>
                  <a:pt x="2747953" y="1793667"/>
                </a:lnTo>
                <a:lnTo>
                  <a:pt x="2742236" y="1807969"/>
                </a:lnTo>
                <a:lnTo>
                  <a:pt x="2735565" y="1821635"/>
                </a:lnTo>
                <a:lnTo>
                  <a:pt x="2728894" y="1835619"/>
                </a:lnTo>
                <a:lnTo>
                  <a:pt x="2721270" y="1848650"/>
                </a:lnTo>
                <a:lnTo>
                  <a:pt x="2713011" y="1861363"/>
                </a:lnTo>
                <a:lnTo>
                  <a:pt x="2704434" y="1874075"/>
                </a:lnTo>
                <a:lnTo>
                  <a:pt x="2694904" y="1885835"/>
                </a:lnTo>
                <a:lnTo>
                  <a:pt x="2685057" y="1896959"/>
                </a:lnTo>
                <a:lnTo>
                  <a:pt x="2674574" y="1908082"/>
                </a:lnTo>
                <a:lnTo>
                  <a:pt x="2663773" y="1918570"/>
                </a:lnTo>
                <a:lnTo>
                  <a:pt x="2652338" y="1928423"/>
                </a:lnTo>
                <a:lnTo>
                  <a:pt x="2640267" y="1937640"/>
                </a:lnTo>
                <a:lnTo>
                  <a:pt x="2628195" y="1946538"/>
                </a:lnTo>
                <a:lnTo>
                  <a:pt x="2615171" y="1955120"/>
                </a:lnTo>
                <a:lnTo>
                  <a:pt x="2601830" y="1962430"/>
                </a:lnTo>
                <a:lnTo>
                  <a:pt x="2588488" y="1969422"/>
                </a:lnTo>
                <a:lnTo>
                  <a:pt x="2574511" y="1975778"/>
                </a:lnTo>
                <a:lnTo>
                  <a:pt x="2560216" y="1981181"/>
                </a:lnTo>
                <a:lnTo>
                  <a:pt x="2545286" y="1986266"/>
                </a:lnTo>
                <a:lnTo>
                  <a:pt x="2530674" y="1990716"/>
                </a:lnTo>
                <a:lnTo>
                  <a:pt x="2515426" y="1994212"/>
                </a:lnTo>
                <a:lnTo>
                  <a:pt x="2499861" y="1996754"/>
                </a:lnTo>
                <a:lnTo>
                  <a:pt x="2484295" y="1998979"/>
                </a:lnTo>
                <a:lnTo>
                  <a:pt x="2468095" y="1999932"/>
                </a:lnTo>
                <a:lnTo>
                  <a:pt x="2451894" y="2000250"/>
                </a:lnTo>
                <a:lnTo>
                  <a:pt x="2435693" y="1999932"/>
                </a:lnTo>
                <a:lnTo>
                  <a:pt x="2419493" y="1998979"/>
                </a:lnTo>
                <a:lnTo>
                  <a:pt x="2403927" y="1996754"/>
                </a:lnTo>
                <a:lnTo>
                  <a:pt x="2388680" y="1994212"/>
                </a:lnTo>
                <a:lnTo>
                  <a:pt x="2373114" y="1990716"/>
                </a:lnTo>
                <a:lnTo>
                  <a:pt x="2358184" y="1986266"/>
                </a:lnTo>
                <a:lnTo>
                  <a:pt x="2343572" y="1981181"/>
                </a:lnTo>
                <a:lnTo>
                  <a:pt x="2329277" y="1975778"/>
                </a:lnTo>
                <a:lnTo>
                  <a:pt x="2315300" y="1969422"/>
                </a:lnTo>
                <a:lnTo>
                  <a:pt x="2301958" y="1962430"/>
                </a:lnTo>
                <a:lnTo>
                  <a:pt x="2288617" y="1955120"/>
                </a:lnTo>
                <a:lnTo>
                  <a:pt x="2275593" y="1946538"/>
                </a:lnTo>
                <a:lnTo>
                  <a:pt x="2263204" y="1937640"/>
                </a:lnTo>
                <a:lnTo>
                  <a:pt x="2251450" y="1928423"/>
                </a:lnTo>
                <a:lnTo>
                  <a:pt x="2240015" y="1918570"/>
                </a:lnTo>
                <a:lnTo>
                  <a:pt x="2229214" y="1908082"/>
                </a:lnTo>
                <a:lnTo>
                  <a:pt x="2218731" y="1896959"/>
                </a:lnTo>
                <a:lnTo>
                  <a:pt x="2208566" y="1885835"/>
                </a:lnTo>
                <a:lnTo>
                  <a:pt x="2199354" y="1874075"/>
                </a:lnTo>
                <a:lnTo>
                  <a:pt x="2190777" y="1861363"/>
                </a:lnTo>
                <a:lnTo>
                  <a:pt x="2182518" y="1848650"/>
                </a:lnTo>
                <a:lnTo>
                  <a:pt x="2174894" y="1835619"/>
                </a:lnTo>
                <a:lnTo>
                  <a:pt x="2167906" y="1821635"/>
                </a:lnTo>
                <a:lnTo>
                  <a:pt x="2161553" y="1807969"/>
                </a:lnTo>
                <a:lnTo>
                  <a:pt x="2155835" y="1793667"/>
                </a:lnTo>
                <a:lnTo>
                  <a:pt x="2151070" y="1779047"/>
                </a:lnTo>
                <a:lnTo>
                  <a:pt x="2146940" y="1764110"/>
                </a:lnTo>
                <a:lnTo>
                  <a:pt x="2143128" y="1748854"/>
                </a:lnTo>
                <a:lnTo>
                  <a:pt x="2140269" y="1733281"/>
                </a:lnTo>
                <a:lnTo>
                  <a:pt x="2138363" y="1717390"/>
                </a:lnTo>
                <a:lnTo>
                  <a:pt x="2137093" y="1701499"/>
                </a:lnTo>
                <a:lnTo>
                  <a:pt x="2136775" y="1685290"/>
                </a:lnTo>
                <a:lnTo>
                  <a:pt x="2137093" y="1669081"/>
                </a:lnTo>
                <a:lnTo>
                  <a:pt x="2138363" y="1652872"/>
                </a:lnTo>
                <a:lnTo>
                  <a:pt x="2140269" y="1636981"/>
                </a:lnTo>
                <a:lnTo>
                  <a:pt x="2140522" y="1635629"/>
                </a:lnTo>
                <a:lnTo>
                  <a:pt x="2137718" y="1635442"/>
                </a:lnTo>
                <a:lnTo>
                  <a:pt x="2126603" y="1635442"/>
                </a:lnTo>
                <a:lnTo>
                  <a:pt x="2120252" y="1635760"/>
                </a:lnTo>
                <a:lnTo>
                  <a:pt x="2113584" y="1636395"/>
                </a:lnTo>
                <a:lnTo>
                  <a:pt x="2106598" y="1637030"/>
                </a:lnTo>
                <a:lnTo>
                  <a:pt x="2098977" y="1638617"/>
                </a:lnTo>
                <a:lnTo>
                  <a:pt x="2091038" y="1640522"/>
                </a:lnTo>
                <a:lnTo>
                  <a:pt x="2082782" y="1642427"/>
                </a:lnTo>
                <a:lnTo>
                  <a:pt x="2074208" y="1644967"/>
                </a:lnTo>
                <a:lnTo>
                  <a:pt x="2065000" y="1648142"/>
                </a:lnTo>
                <a:lnTo>
                  <a:pt x="2056108" y="1652270"/>
                </a:lnTo>
                <a:lnTo>
                  <a:pt x="2046899" y="1656715"/>
                </a:lnTo>
                <a:lnTo>
                  <a:pt x="2037055" y="1661477"/>
                </a:lnTo>
                <a:lnTo>
                  <a:pt x="2026894" y="1667192"/>
                </a:lnTo>
                <a:lnTo>
                  <a:pt x="2017050" y="1673860"/>
                </a:lnTo>
                <a:lnTo>
                  <a:pt x="2006889" y="1681163"/>
                </a:lnTo>
                <a:lnTo>
                  <a:pt x="1996410" y="1689418"/>
                </a:lnTo>
                <a:lnTo>
                  <a:pt x="1985931" y="1698308"/>
                </a:lnTo>
                <a:lnTo>
                  <a:pt x="1975452" y="1707833"/>
                </a:lnTo>
                <a:lnTo>
                  <a:pt x="1965290" y="1718628"/>
                </a:lnTo>
                <a:lnTo>
                  <a:pt x="1954494" y="1730693"/>
                </a:lnTo>
                <a:lnTo>
                  <a:pt x="1943697" y="1743710"/>
                </a:lnTo>
                <a:lnTo>
                  <a:pt x="1932900" y="1757680"/>
                </a:lnTo>
                <a:lnTo>
                  <a:pt x="1922422" y="1772285"/>
                </a:lnTo>
                <a:lnTo>
                  <a:pt x="1915436" y="1783080"/>
                </a:lnTo>
                <a:lnTo>
                  <a:pt x="1908767" y="1794510"/>
                </a:lnTo>
                <a:lnTo>
                  <a:pt x="1902098" y="1806893"/>
                </a:lnTo>
                <a:lnTo>
                  <a:pt x="1895748" y="1820228"/>
                </a:lnTo>
                <a:lnTo>
                  <a:pt x="1889714" y="1833880"/>
                </a:lnTo>
                <a:lnTo>
                  <a:pt x="1883998" y="1848485"/>
                </a:lnTo>
                <a:lnTo>
                  <a:pt x="1877648" y="1863725"/>
                </a:lnTo>
                <a:lnTo>
                  <a:pt x="1871932" y="1879600"/>
                </a:lnTo>
                <a:lnTo>
                  <a:pt x="1866216" y="1895793"/>
                </a:lnTo>
                <a:lnTo>
                  <a:pt x="1860818" y="1912303"/>
                </a:lnTo>
                <a:lnTo>
                  <a:pt x="1849704" y="1946593"/>
                </a:lnTo>
                <a:lnTo>
                  <a:pt x="1838589" y="1982788"/>
                </a:lnTo>
                <a:lnTo>
                  <a:pt x="1827793" y="2019618"/>
                </a:lnTo>
                <a:lnTo>
                  <a:pt x="1813503" y="2066925"/>
                </a:lnTo>
                <a:lnTo>
                  <a:pt x="1798579" y="2115185"/>
                </a:lnTo>
                <a:lnTo>
                  <a:pt x="1790640" y="2139633"/>
                </a:lnTo>
                <a:lnTo>
                  <a:pt x="1782701" y="2163445"/>
                </a:lnTo>
                <a:lnTo>
                  <a:pt x="1774128" y="2187893"/>
                </a:lnTo>
                <a:lnTo>
                  <a:pt x="1765554" y="2212023"/>
                </a:lnTo>
                <a:lnTo>
                  <a:pt x="1756345" y="2235835"/>
                </a:lnTo>
                <a:lnTo>
                  <a:pt x="1746501" y="2259648"/>
                </a:lnTo>
                <a:lnTo>
                  <a:pt x="1736340" y="2282825"/>
                </a:lnTo>
                <a:lnTo>
                  <a:pt x="1725543" y="2306003"/>
                </a:lnTo>
                <a:lnTo>
                  <a:pt x="1714429" y="2328228"/>
                </a:lnTo>
                <a:lnTo>
                  <a:pt x="1702680" y="2350135"/>
                </a:lnTo>
                <a:lnTo>
                  <a:pt x="1696011" y="2360930"/>
                </a:lnTo>
                <a:lnTo>
                  <a:pt x="1689978" y="2371725"/>
                </a:lnTo>
                <a:lnTo>
                  <a:pt x="1683627" y="2382203"/>
                </a:lnTo>
                <a:lnTo>
                  <a:pt x="1676641" y="2392363"/>
                </a:lnTo>
                <a:lnTo>
                  <a:pt x="1669973" y="2402205"/>
                </a:lnTo>
                <a:lnTo>
                  <a:pt x="1662669" y="2412365"/>
                </a:lnTo>
                <a:lnTo>
                  <a:pt x="1655366" y="2422208"/>
                </a:lnTo>
                <a:lnTo>
                  <a:pt x="1648380" y="2431415"/>
                </a:lnTo>
                <a:lnTo>
                  <a:pt x="1640441" y="2440940"/>
                </a:lnTo>
                <a:lnTo>
                  <a:pt x="1632820" y="2449830"/>
                </a:lnTo>
                <a:lnTo>
                  <a:pt x="1624564" y="2458720"/>
                </a:lnTo>
                <a:lnTo>
                  <a:pt x="1616307" y="2467293"/>
                </a:lnTo>
                <a:lnTo>
                  <a:pt x="1608051" y="2475548"/>
                </a:lnTo>
                <a:lnTo>
                  <a:pt x="1599478" y="2483485"/>
                </a:lnTo>
                <a:lnTo>
                  <a:pt x="1590586" y="2491423"/>
                </a:lnTo>
                <a:lnTo>
                  <a:pt x="1581060" y="2499043"/>
                </a:lnTo>
                <a:lnTo>
                  <a:pt x="1571851" y="2506345"/>
                </a:lnTo>
                <a:lnTo>
                  <a:pt x="1562007" y="2513013"/>
                </a:lnTo>
                <a:lnTo>
                  <a:pt x="1552163" y="2519998"/>
                </a:lnTo>
                <a:lnTo>
                  <a:pt x="1542319" y="2526030"/>
                </a:lnTo>
                <a:lnTo>
                  <a:pt x="1531840" y="2532063"/>
                </a:lnTo>
                <a:lnTo>
                  <a:pt x="1521044" y="2537778"/>
                </a:lnTo>
                <a:lnTo>
                  <a:pt x="1510247" y="2543175"/>
                </a:lnTo>
                <a:lnTo>
                  <a:pt x="1499133" y="2547938"/>
                </a:lnTo>
                <a:lnTo>
                  <a:pt x="1487701" y="2552700"/>
                </a:lnTo>
                <a:lnTo>
                  <a:pt x="1475635" y="2556828"/>
                </a:lnTo>
                <a:lnTo>
                  <a:pt x="1463886" y="2560955"/>
                </a:lnTo>
                <a:lnTo>
                  <a:pt x="1451501" y="2564448"/>
                </a:lnTo>
                <a:lnTo>
                  <a:pt x="1439117" y="2567623"/>
                </a:lnTo>
                <a:lnTo>
                  <a:pt x="1426098" y="2570480"/>
                </a:lnTo>
                <a:lnTo>
                  <a:pt x="1412761" y="2572703"/>
                </a:lnTo>
                <a:lnTo>
                  <a:pt x="1399106" y="2574925"/>
                </a:lnTo>
                <a:lnTo>
                  <a:pt x="1385452" y="2576513"/>
                </a:lnTo>
                <a:lnTo>
                  <a:pt x="1371480" y="2577465"/>
                </a:lnTo>
                <a:lnTo>
                  <a:pt x="1356555" y="2578100"/>
                </a:lnTo>
                <a:lnTo>
                  <a:pt x="1341948" y="2578100"/>
                </a:lnTo>
                <a:lnTo>
                  <a:pt x="1334327" y="2578100"/>
                </a:lnTo>
                <a:lnTo>
                  <a:pt x="1324165" y="2578100"/>
                </a:lnTo>
                <a:lnTo>
                  <a:pt x="1314322" y="2577465"/>
                </a:lnTo>
                <a:lnTo>
                  <a:pt x="1304478" y="2576830"/>
                </a:lnTo>
                <a:lnTo>
                  <a:pt x="1294951" y="2575560"/>
                </a:lnTo>
                <a:lnTo>
                  <a:pt x="1285107" y="2574290"/>
                </a:lnTo>
                <a:lnTo>
                  <a:pt x="1275898" y="2572703"/>
                </a:lnTo>
                <a:lnTo>
                  <a:pt x="1266372" y="2571115"/>
                </a:lnTo>
                <a:lnTo>
                  <a:pt x="1257163" y="2568893"/>
                </a:lnTo>
                <a:lnTo>
                  <a:pt x="1247637" y="2566670"/>
                </a:lnTo>
                <a:lnTo>
                  <a:pt x="1238746" y="2564130"/>
                </a:lnTo>
                <a:lnTo>
                  <a:pt x="1229854" y="2561273"/>
                </a:lnTo>
                <a:lnTo>
                  <a:pt x="1220646" y="2558415"/>
                </a:lnTo>
                <a:lnTo>
                  <a:pt x="1212072" y="2555240"/>
                </a:lnTo>
                <a:lnTo>
                  <a:pt x="1203498" y="2552065"/>
                </a:lnTo>
                <a:lnTo>
                  <a:pt x="1194924" y="2548255"/>
                </a:lnTo>
                <a:lnTo>
                  <a:pt x="1186351" y="2544445"/>
                </a:lnTo>
                <a:lnTo>
                  <a:pt x="1178094" y="2540318"/>
                </a:lnTo>
                <a:lnTo>
                  <a:pt x="1169521" y="2536190"/>
                </a:lnTo>
                <a:lnTo>
                  <a:pt x="1161264" y="2531745"/>
                </a:lnTo>
                <a:lnTo>
                  <a:pt x="1153008" y="2526983"/>
                </a:lnTo>
                <a:lnTo>
                  <a:pt x="1137449" y="2517458"/>
                </a:lnTo>
                <a:lnTo>
                  <a:pt x="1121889" y="2506980"/>
                </a:lnTo>
                <a:lnTo>
                  <a:pt x="1106647" y="2495868"/>
                </a:lnTo>
                <a:lnTo>
                  <a:pt x="1092040" y="2484120"/>
                </a:lnTo>
                <a:lnTo>
                  <a:pt x="1077750" y="2471420"/>
                </a:lnTo>
                <a:lnTo>
                  <a:pt x="1063460" y="2458403"/>
                </a:lnTo>
                <a:lnTo>
                  <a:pt x="1049806" y="2444750"/>
                </a:lnTo>
                <a:lnTo>
                  <a:pt x="1036469" y="2430780"/>
                </a:lnTo>
                <a:lnTo>
                  <a:pt x="1023767" y="2415858"/>
                </a:lnTo>
                <a:lnTo>
                  <a:pt x="1011065" y="2400935"/>
                </a:lnTo>
                <a:lnTo>
                  <a:pt x="998999" y="2385378"/>
                </a:lnTo>
                <a:lnTo>
                  <a:pt x="986932" y="2369503"/>
                </a:lnTo>
                <a:lnTo>
                  <a:pt x="975500" y="2352993"/>
                </a:lnTo>
                <a:lnTo>
                  <a:pt x="964386" y="2336483"/>
                </a:lnTo>
                <a:lnTo>
                  <a:pt x="953272" y="2319655"/>
                </a:lnTo>
                <a:lnTo>
                  <a:pt x="942793" y="2302510"/>
                </a:lnTo>
                <a:lnTo>
                  <a:pt x="932632" y="2284730"/>
                </a:lnTo>
                <a:lnTo>
                  <a:pt x="922470" y="2266633"/>
                </a:lnTo>
                <a:lnTo>
                  <a:pt x="913261" y="2249170"/>
                </a:lnTo>
                <a:lnTo>
                  <a:pt x="904052" y="2230755"/>
                </a:lnTo>
                <a:lnTo>
                  <a:pt x="894844" y="2212975"/>
                </a:lnTo>
                <a:lnTo>
                  <a:pt x="886270" y="2194560"/>
                </a:lnTo>
                <a:lnTo>
                  <a:pt x="878014" y="2176145"/>
                </a:lnTo>
                <a:lnTo>
                  <a:pt x="870075" y="2157413"/>
                </a:lnTo>
                <a:lnTo>
                  <a:pt x="862136" y="2138998"/>
                </a:lnTo>
                <a:lnTo>
                  <a:pt x="854515" y="2120900"/>
                </a:lnTo>
                <a:lnTo>
                  <a:pt x="847529" y="2102485"/>
                </a:lnTo>
                <a:lnTo>
                  <a:pt x="840543" y="2084388"/>
                </a:lnTo>
                <a:lnTo>
                  <a:pt x="827524" y="2048193"/>
                </a:lnTo>
                <a:lnTo>
                  <a:pt x="816092" y="2012950"/>
                </a:lnTo>
                <a:lnTo>
                  <a:pt x="805296" y="1978660"/>
                </a:lnTo>
                <a:lnTo>
                  <a:pt x="795769" y="1945640"/>
                </a:lnTo>
                <a:lnTo>
                  <a:pt x="786561" y="1914525"/>
                </a:lnTo>
                <a:lnTo>
                  <a:pt x="779257" y="1884680"/>
                </a:lnTo>
                <a:lnTo>
                  <a:pt x="772271" y="1856423"/>
                </a:lnTo>
                <a:lnTo>
                  <a:pt x="766238" y="1831023"/>
                </a:lnTo>
                <a:lnTo>
                  <a:pt x="761157" y="1807845"/>
                </a:lnTo>
                <a:lnTo>
                  <a:pt x="757029" y="1787843"/>
                </a:lnTo>
                <a:lnTo>
                  <a:pt x="753536" y="1770698"/>
                </a:lnTo>
                <a:lnTo>
                  <a:pt x="749408" y="1746250"/>
                </a:lnTo>
                <a:lnTo>
                  <a:pt x="739246" y="1742758"/>
                </a:lnTo>
                <a:lnTo>
                  <a:pt x="728767" y="1738948"/>
                </a:lnTo>
                <a:lnTo>
                  <a:pt x="718288" y="1734503"/>
                </a:lnTo>
                <a:lnTo>
                  <a:pt x="707492" y="1729423"/>
                </a:lnTo>
                <a:lnTo>
                  <a:pt x="697013" y="1724025"/>
                </a:lnTo>
                <a:lnTo>
                  <a:pt x="686216" y="1718628"/>
                </a:lnTo>
                <a:lnTo>
                  <a:pt x="675102" y="1712595"/>
                </a:lnTo>
                <a:lnTo>
                  <a:pt x="664306" y="1706245"/>
                </a:lnTo>
                <a:lnTo>
                  <a:pt x="653509" y="1699260"/>
                </a:lnTo>
                <a:lnTo>
                  <a:pt x="642395" y="1692275"/>
                </a:lnTo>
                <a:lnTo>
                  <a:pt x="620802" y="1677352"/>
                </a:lnTo>
                <a:lnTo>
                  <a:pt x="599209" y="1661477"/>
                </a:lnTo>
                <a:lnTo>
                  <a:pt x="577933" y="1645285"/>
                </a:lnTo>
                <a:lnTo>
                  <a:pt x="557293" y="1628775"/>
                </a:lnTo>
                <a:lnTo>
                  <a:pt x="536970" y="1612265"/>
                </a:lnTo>
                <a:lnTo>
                  <a:pt x="517917" y="1595755"/>
                </a:lnTo>
                <a:lnTo>
                  <a:pt x="500134" y="1579562"/>
                </a:lnTo>
                <a:lnTo>
                  <a:pt x="482987" y="1564005"/>
                </a:lnTo>
                <a:lnTo>
                  <a:pt x="467745" y="1549717"/>
                </a:lnTo>
                <a:lnTo>
                  <a:pt x="441071" y="1524317"/>
                </a:lnTo>
                <a:lnTo>
                  <a:pt x="419795" y="1502727"/>
                </a:lnTo>
                <a:lnTo>
                  <a:pt x="398520" y="1480820"/>
                </a:lnTo>
                <a:lnTo>
                  <a:pt x="377562" y="1458277"/>
                </a:lnTo>
                <a:lnTo>
                  <a:pt x="356604" y="1435417"/>
                </a:lnTo>
                <a:lnTo>
                  <a:pt x="335963" y="1411922"/>
                </a:lnTo>
                <a:lnTo>
                  <a:pt x="315323" y="1388427"/>
                </a:lnTo>
                <a:lnTo>
                  <a:pt x="295000" y="1363980"/>
                </a:lnTo>
                <a:lnTo>
                  <a:pt x="275312" y="1339532"/>
                </a:lnTo>
                <a:lnTo>
                  <a:pt x="255624" y="1314132"/>
                </a:lnTo>
                <a:lnTo>
                  <a:pt x="236572" y="1289050"/>
                </a:lnTo>
                <a:lnTo>
                  <a:pt x="217836" y="1263650"/>
                </a:lnTo>
                <a:lnTo>
                  <a:pt x="199419" y="1237932"/>
                </a:lnTo>
                <a:lnTo>
                  <a:pt x="181636" y="1212215"/>
                </a:lnTo>
                <a:lnTo>
                  <a:pt x="164489" y="1185862"/>
                </a:lnTo>
                <a:lnTo>
                  <a:pt x="147976" y="1159827"/>
                </a:lnTo>
                <a:lnTo>
                  <a:pt x="131781" y="1133792"/>
                </a:lnTo>
                <a:lnTo>
                  <a:pt x="116539" y="1107440"/>
                </a:lnTo>
                <a:lnTo>
                  <a:pt x="102250" y="1081087"/>
                </a:lnTo>
                <a:lnTo>
                  <a:pt x="88595" y="1055052"/>
                </a:lnTo>
                <a:lnTo>
                  <a:pt x="75576" y="1029017"/>
                </a:lnTo>
                <a:lnTo>
                  <a:pt x="63509" y="1003300"/>
                </a:lnTo>
                <a:lnTo>
                  <a:pt x="52713" y="977265"/>
                </a:lnTo>
                <a:lnTo>
                  <a:pt x="42234" y="951547"/>
                </a:lnTo>
                <a:lnTo>
                  <a:pt x="37470" y="938847"/>
                </a:lnTo>
                <a:lnTo>
                  <a:pt x="33342" y="926147"/>
                </a:lnTo>
                <a:lnTo>
                  <a:pt x="28897" y="913765"/>
                </a:lnTo>
                <a:lnTo>
                  <a:pt x="25086" y="901065"/>
                </a:lnTo>
                <a:lnTo>
                  <a:pt x="21276" y="888365"/>
                </a:lnTo>
                <a:lnTo>
                  <a:pt x="18100" y="876300"/>
                </a:lnTo>
                <a:lnTo>
                  <a:pt x="14925" y="863917"/>
                </a:lnTo>
                <a:lnTo>
                  <a:pt x="12067" y="851852"/>
                </a:lnTo>
                <a:lnTo>
                  <a:pt x="9526" y="839470"/>
                </a:lnTo>
                <a:lnTo>
                  <a:pt x="7304" y="827722"/>
                </a:lnTo>
                <a:lnTo>
                  <a:pt x="5081" y="815975"/>
                </a:lnTo>
                <a:lnTo>
                  <a:pt x="3811" y="803910"/>
                </a:lnTo>
                <a:lnTo>
                  <a:pt x="2223" y="792480"/>
                </a:lnTo>
                <a:lnTo>
                  <a:pt x="1270" y="781050"/>
                </a:lnTo>
                <a:lnTo>
                  <a:pt x="635" y="769620"/>
                </a:lnTo>
                <a:lnTo>
                  <a:pt x="0" y="758190"/>
                </a:lnTo>
                <a:lnTo>
                  <a:pt x="0" y="746760"/>
                </a:lnTo>
                <a:lnTo>
                  <a:pt x="635" y="735965"/>
                </a:lnTo>
                <a:lnTo>
                  <a:pt x="1588" y="718185"/>
                </a:lnTo>
                <a:lnTo>
                  <a:pt x="3175" y="700405"/>
                </a:lnTo>
                <a:lnTo>
                  <a:pt x="5081" y="683260"/>
                </a:lnTo>
                <a:lnTo>
                  <a:pt x="7621" y="666115"/>
                </a:lnTo>
                <a:lnTo>
                  <a:pt x="10479" y="649605"/>
                </a:lnTo>
                <a:lnTo>
                  <a:pt x="13972" y="633412"/>
                </a:lnTo>
                <a:lnTo>
                  <a:pt x="17465" y="617855"/>
                </a:lnTo>
                <a:lnTo>
                  <a:pt x="21276" y="602297"/>
                </a:lnTo>
                <a:lnTo>
                  <a:pt x="25721" y="586740"/>
                </a:lnTo>
                <a:lnTo>
                  <a:pt x="30802" y="572135"/>
                </a:lnTo>
                <a:lnTo>
                  <a:pt x="35883" y="557530"/>
                </a:lnTo>
                <a:lnTo>
                  <a:pt x="41281" y="543560"/>
                </a:lnTo>
                <a:lnTo>
                  <a:pt x="46997" y="529907"/>
                </a:lnTo>
                <a:lnTo>
                  <a:pt x="52713" y="516572"/>
                </a:lnTo>
                <a:lnTo>
                  <a:pt x="59063" y="503237"/>
                </a:lnTo>
                <a:lnTo>
                  <a:pt x="65732" y="490855"/>
                </a:lnTo>
                <a:lnTo>
                  <a:pt x="72400" y="478155"/>
                </a:lnTo>
                <a:lnTo>
                  <a:pt x="79386" y="466407"/>
                </a:lnTo>
                <a:lnTo>
                  <a:pt x="86372" y="454342"/>
                </a:lnTo>
                <a:lnTo>
                  <a:pt x="93994" y="442912"/>
                </a:lnTo>
                <a:lnTo>
                  <a:pt x="101615" y="431800"/>
                </a:lnTo>
                <a:lnTo>
                  <a:pt x="109553" y="421005"/>
                </a:lnTo>
                <a:lnTo>
                  <a:pt x="117174" y="410527"/>
                </a:lnTo>
                <a:lnTo>
                  <a:pt x="125431" y="400685"/>
                </a:lnTo>
                <a:lnTo>
                  <a:pt x="133369" y="390842"/>
                </a:lnTo>
                <a:lnTo>
                  <a:pt x="141625" y="381000"/>
                </a:lnTo>
                <a:lnTo>
                  <a:pt x="149882" y="371792"/>
                </a:lnTo>
                <a:lnTo>
                  <a:pt x="158455" y="362902"/>
                </a:lnTo>
                <a:lnTo>
                  <a:pt x="166711" y="354012"/>
                </a:lnTo>
                <a:lnTo>
                  <a:pt x="175285" y="345757"/>
                </a:lnTo>
                <a:lnTo>
                  <a:pt x="183541" y="337502"/>
                </a:lnTo>
                <a:lnTo>
                  <a:pt x="192115" y="330200"/>
                </a:lnTo>
                <a:lnTo>
                  <a:pt x="208945" y="314959"/>
                </a:lnTo>
                <a:lnTo>
                  <a:pt x="226093" y="301625"/>
                </a:lnTo>
                <a:lnTo>
                  <a:pt x="242605" y="288925"/>
                </a:lnTo>
                <a:lnTo>
                  <a:pt x="258800" y="277495"/>
                </a:lnTo>
                <a:lnTo>
                  <a:pt x="272357" y="268175"/>
                </a:lnTo>
                <a:lnTo>
                  <a:pt x="271149" y="257634"/>
                </a:lnTo>
                <a:lnTo>
                  <a:pt x="270193" y="246530"/>
                </a:lnTo>
                <a:lnTo>
                  <a:pt x="269875" y="234791"/>
                </a:lnTo>
                <a:lnTo>
                  <a:pt x="270193" y="223686"/>
                </a:lnTo>
                <a:lnTo>
                  <a:pt x="271149" y="212582"/>
                </a:lnTo>
                <a:lnTo>
                  <a:pt x="272422" y="201477"/>
                </a:lnTo>
                <a:lnTo>
                  <a:pt x="274651" y="190690"/>
                </a:lnTo>
                <a:lnTo>
                  <a:pt x="277199" y="179903"/>
                </a:lnTo>
                <a:lnTo>
                  <a:pt x="280064" y="169433"/>
                </a:lnTo>
                <a:lnTo>
                  <a:pt x="283567" y="158963"/>
                </a:lnTo>
                <a:lnTo>
                  <a:pt x="287388" y="149127"/>
                </a:lnTo>
                <a:lnTo>
                  <a:pt x="291846" y="139292"/>
                </a:lnTo>
                <a:lnTo>
                  <a:pt x="296622" y="130091"/>
                </a:lnTo>
                <a:lnTo>
                  <a:pt x="302035" y="120573"/>
                </a:lnTo>
                <a:lnTo>
                  <a:pt x="307766" y="111689"/>
                </a:lnTo>
                <a:lnTo>
                  <a:pt x="313816" y="103123"/>
                </a:lnTo>
                <a:lnTo>
                  <a:pt x="320821" y="94874"/>
                </a:lnTo>
                <a:lnTo>
                  <a:pt x="327508" y="86942"/>
                </a:lnTo>
                <a:lnTo>
                  <a:pt x="334831" y="79010"/>
                </a:lnTo>
                <a:lnTo>
                  <a:pt x="342792" y="71713"/>
                </a:lnTo>
                <a:lnTo>
                  <a:pt x="350752" y="65050"/>
                </a:lnTo>
                <a:lnTo>
                  <a:pt x="359031" y="58071"/>
                </a:lnTo>
                <a:lnTo>
                  <a:pt x="367628" y="52042"/>
                </a:lnTo>
                <a:lnTo>
                  <a:pt x="376543" y="46331"/>
                </a:lnTo>
                <a:lnTo>
                  <a:pt x="386096" y="41255"/>
                </a:lnTo>
                <a:lnTo>
                  <a:pt x="395330" y="36179"/>
                </a:lnTo>
                <a:lnTo>
                  <a:pt x="405201" y="31737"/>
                </a:lnTo>
                <a:lnTo>
                  <a:pt x="415072" y="27930"/>
                </a:lnTo>
                <a:lnTo>
                  <a:pt x="425579" y="24440"/>
                </a:lnTo>
                <a:lnTo>
                  <a:pt x="436087" y="21584"/>
                </a:lnTo>
                <a:lnTo>
                  <a:pt x="446913" y="19046"/>
                </a:lnTo>
                <a:lnTo>
                  <a:pt x="457739" y="16825"/>
                </a:lnTo>
                <a:lnTo>
                  <a:pt x="468883" y="15556"/>
                </a:lnTo>
                <a:lnTo>
                  <a:pt x="480028" y="14604"/>
                </a:lnTo>
                <a:lnTo>
                  <a:pt x="491172" y="14287"/>
                </a:lnTo>
                <a:lnTo>
                  <a:pt x="502635" y="14604"/>
                </a:lnTo>
                <a:lnTo>
                  <a:pt x="514098" y="15556"/>
                </a:lnTo>
                <a:lnTo>
                  <a:pt x="525243" y="16825"/>
                </a:lnTo>
                <a:lnTo>
                  <a:pt x="536069" y="19046"/>
                </a:lnTo>
                <a:lnTo>
                  <a:pt x="546895" y="21584"/>
                </a:lnTo>
                <a:lnTo>
                  <a:pt x="557402" y="24440"/>
                </a:lnTo>
                <a:lnTo>
                  <a:pt x="567273" y="27930"/>
                </a:lnTo>
                <a:lnTo>
                  <a:pt x="577462" y="31737"/>
                </a:lnTo>
                <a:lnTo>
                  <a:pt x="587333" y="36179"/>
                </a:lnTo>
                <a:lnTo>
                  <a:pt x="596886" y="41255"/>
                </a:lnTo>
                <a:lnTo>
                  <a:pt x="606438" y="46331"/>
                </a:lnTo>
                <a:lnTo>
                  <a:pt x="615354" y="52042"/>
                </a:lnTo>
                <a:lnTo>
                  <a:pt x="623951" y="58071"/>
                </a:lnTo>
                <a:lnTo>
                  <a:pt x="632229" y="65050"/>
                </a:lnTo>
                <a:lnTo>
                  <a:pt x="640190" y="71713"/>
                </a:lnTo>
                <a:lnTo>
                  <a:pt x="647832" y="79010"/>
                </a:lnTo>
                <a:lnTo>
                  <a:pt x="655474" y="86942"/>
                </a:lnTo>
                <a:lnTo>
                  <a:pt x="662160" y="94874"/>
                </a:lnTo>
                <a:lnTo>
                  <a:pt x="668529" y="103123"/>
                </a:lnTo>
                <a:lnTo>
                  <a:pt x="674897" y="111689"/>
                </a:lnTo>
                <a:lnTo>
                  <a:pt x="680628" y="120573"/>
                </a:lnTo>
                <a:lnTo>
                  <a:pt x="686041" y="130091"/>
                </a:lnTo>
                <a:lnTo>
                  <a:pt x="691136" y="139292"/>
                </a:lnTo>
                <a:lnTo>
                  <a:pt x="695275" y="149127"/>
                </a:lnTo>
                <a:lnTo>
                  <a:pt x="699415" y="158963"/>
                </a:lnTo>
                <a:lnTo>
                  <a:pt x="702917" y="169433"/>
                </a:lnTo>
                <a:lnTo>
                  <a:pt x="705783" y="179903"/>
                </a:lnTo>
                <a:lnTo>
                  <a:pt x="708330" y="190690"/>
                </a:lnTo>
                <a:lnTo>
                  <a:pt x="710241" y="201477"/>
                </a:lnTo>
                <a:lnTo>
                  <a:pt x="711514" y="212582"/>
                </a:lnTo>
                <a:lnTo>
                  <a:pt x="712151" y="223686"/>
                </a:lnTo>
                <a:lnTo>
                  <a:pt x="712788" y="234791"/>
                </a:lnTo>
                <a:lnTo>
                  <a:pt x="712151" y="246530"/>
                </a:lnTo>
                <a:lnTo>
                  <a:pt x="711514" y="257634"/>
                </a:lnTo>
                <a:lnTo>
                  <a:pt x="710241" y="268739"/>
                </a:lnTo>
                <a:lnTo>
                  <a:pt x="708330" y="279526"/>
                </a:lnTo>
                <a:lnTo>
                  <a:pt x="705783" y="290313"/>
                </a:lnTo>
                <a:lnTo>
                  <a:pt x="702917" y="300783"/>
                </a:lnTo>
                <a:lnTo>
                  <a:pt x="699415" y="310619"/>
                </a:lnTo>
                <a:lnTo>
                  <a:pt x="695275" y="320771"/>
                </a:lnTo>
                <a:lnTo>
                  <a:pt x="691136" y="330607"/>
                </a:lnTo>
                <a:lnTo>
                  <a:pt x="686041" y="340125"/>
                </a:lnTo>
                <a:lnTo>
                  <a:pt x="680628" y="349643"/>
                </a:lnTo>
                <a:lnTo>
                  <a:pt x="674897" y="358527"/>
                </a:lnTo>
                <a:lnTo>
                  <a:pt x="668529" y="367093"/>
                </a:lnTo>
                <a:lnTo>
                  <a:pt x="662160" y="375342"/>
                </a:lnTo>
                <a:lnTo>
                  <a:pt x="655474" y="383274"/>
                </a:lnTo>
                <a:lnTo>
                  <a:pt x="647832" y="390889"/>
                </a:lnTo>
                <a:lnTo>
                  <a:pt x="640190" y="398503"/>
                </a:lnTo>
                <a:lnTo>
                  <a:pt x="632229" y="405166"/>
                </a:lnTo>
                <a:lnTo>
                  <a:pt x="623951" y="411511"/>
                </a:lnTo>
                <a:lnTo>
                  <a:pt x="615354" y="417857"/>
                </a:lnTo>
                <a:lnTo>
                  <a:pt x="606438" y="423568"/>
                </a:lnTo>
                <a:lnTo>
                  <a:pt x="596886" y="428961"/>
                </a:lnTo>
                <a:lnTo>
                  <a:pt x="587333" y="434038"/>
                </a:lnTo>
                <a:lnTo>
                  <a:pt x="577462" y="438162"/>
                </a:lnTo>
                <a:lnTo>
                  <a:pt x="567273" y="442287"/>
                </a:lnTo>
                <a:lnTo>
                  <a:pt x="557402" y="445777"/>
                </a:lnTo>
                <a:lnTo>
                  <a:pt x="546895" y="448632"/>
                </a:lnTo>
                <a:lnTo>
                  <a:pt x="536069" y="451170"/>
                </a:lnTo>
                <a:lnTo>
                  <a:pt x="525243" y="453074"/>
                </a:lnTo>
                <a:lnTo>
                  <a:pt x="514098" y="454343"/>
                </a:lnTo>
                <a:lnTo>
                  <a:pt x="502635" y="455295"/>
                </a:lnTo>
                <a:lnTo>
                  <a:pt x="491172" y="455612"/>
                </a:lnTo>
                <a:lnTo>
                  <a:pt x="480028" y="455295"/>
                </a:lnTo>
                <a:lnTo>
                  <a:pt x="468883" y="454343"/>
                </a:lnTo>
                <a:lnTo>
                  <a:pt x="457739" y="453074"/>
                </a:lnTo>
                <a:lnTo>
                  <a:pt x="446913" y="451170"/>
                </a:lnTo>
                <a:lnTo>
                  <a:pt x="436087" y="448632"/>
                </a:lnTo>
                <a:lnTo>
                  <a:pt x="425579" y="445777"/>
                </a:lnTo>
                <a:lnTo>
                  <a:pt x="415072" y="442287"/>
                </a:lnTo>
                <a:lnTo>
                  <a:pt x="405201" y="438162"/>
                </a:lnTo>
                <a:lnTo>
                  <a:pt x="395330" y="434038"/>
                </a:lnTo>
                <a:lnTo>
                  <a:pt x="386096" y="428961"/>
                </a:lnTo>
                <a:lnTo>
                  <a:pt x="376543" y="423568"/>
                </a:lnTo>
                <a:lnTo>
                  <a:pt x="367628" y="417857"/>
                </a:lnTo>
                <a:lnTo>
                  <a:pt x="359031" y="411511"/>
                </a:lnTo>
                <a:lnTo>
                  <a:pt x="350752" y="405166"/>
                </a:lnTo>
                <a:lnTo>
                  <a:pt x="342792" y="398503"/>
                </a:lnTo>
                <a:lnTo>
                  <a:pt x="334831" y="390889"/>
                </a:lnTo>
                <a:lnTo>
                  <a:pt x="327508" y="383274"/>
                </a:lnTo>
                <a:lnTo>
                  <a:pt x="320821" y="375342"/>
                </a:lnTo>
                <a:lnTo>
                  <a:pt x="313816" y="367093"/>
                </a:lnTo>
                <a:lnTo>
                  <a:pt x="307766" y="358527"/>
                </a:lnTo>
                <a:lnTo>
                  <a:pt x="302035" y="349643"/>
                </a:lnTo>
                <a:lnTo>
                  <a:pt x="298339" y="343145"/>
                </a:lnTo>
                <a:lnTo>
                  <a:pt x="296905" y="344170"/>
                </a:lnTo>
                <a:lnTo>
                  <a:pt x="283251" y="353695"/>
                </a:lnTo>
                <a:lnTo>
                  <a:pt x="268644" y="364807"/>
                </a:lnTo>
                <a:lnTo>
                  <a:pt x="254672" y="376555"/>
                </a:lnTo>
                <a:lnTo>
                  <a:pt x="240382" y="389255"/>
                </a:lnTo>
                <a:lnTo>
                  <a:pt x="225775" y="402907"/>
                </a:lnTo>
                <a:lnTo>
                  <a:pt x="211485" y="417830"/>
                </a:lnTo>
                <a:lnTo>
                  <a:pt x="204499" y="425450"/>
                </a:lnTo>
                <a:lnTo>
                  <a:pt x="197196" y="433705"/>
                </a:lnTo>
                <a:lnTo>
                  <a:pt x="190527" y="441642"/>
                </a:lnTo>
                <a:lnTo>
                  <a:pt x="183541" y="450215"/>
                </a:lnTo>
                <a:lnTo>
                  <a:pt x="176873" y="458787"/>
                </a:lnTo>
                <a:lnTo>
                  <a:pt x="169887" y="467995"/>
                </a:lnTo>
                <a:lnTo>
                  <a:pt x="163536" y="477202"/>
                </a:lnTo>
                <a:lnTo>
                  <a:pt x="156868" y="486727"/>
                </a:lnTo>
                <a:lnTo>
                  <a:pt x="150834" y="496570"/>
                </a:lnTo>
                <a:lnTo>
                  <a:pt x="144801" y="507047"/>
                </a:lnTo>
                <a:lnTo>
                  <a:pt x="139085" y="517525"/>
                </a:lnTo>
                <a:lnTo>
                  <a:pt x="133369" y="527685"/>
                </a:lnTo>
                <a:lnTo>
                  <a:pt x="127971" y="539115"/>
                </a:lnTo>
                <a:lnTo>
                  <a:pt x="122573" y="550227"/>
                </a:lnTo>
                <a:lnTo>
                  <a:pt x="117492" y="561657"/>
                </a:lnTo>
                <a:lnTo>
                  <a:pt x="112729" y="573405"/>
                </a:lnTo>
                <a:lnTo>
                  <a:pt x="107966" y="585787"/>
                </a:lnTo>
                <a:lnTo>
                  <a:pt x="103837" y="597852"/>
                </a:lnTo>
                <a:lnTo>
                  <a:pt x="99709" y="610870"/>
                </a:lnTo>
                <a:lnTo>
                  <a:pt x="96216" y="623887"/>
                </a:lnTo>
                <a:lnTo>
                  <a:pt x="92723" y="637222"/>
                </a:lnTo>
                <a:lnTo>
                  <a:pt x="89230" y="650875"/>
                </a:lnTo>
                <a:lnTo>
                  <a:pt x="86690" y="664845"/>
                </a:lnTo>
                <a:lnTo>
                  <a:pt x="84467" y="679132"/>
                </a:lnTo>
                <a:lnTo>
                  <a:pt x="82244" y="693737"/>
                </a:lnTo>
                <a:lnTo>
                  <a:pt x="80657" y="708660"/>
                </a:lnTo>
                <a:lnTo>
                  <a:pt x="79386" y="723900"/>
                </a:lnTo>
                <a:lnTo>
                  <a:pt x="78434" y="739140"/>
                </a:lnTo>
                <a:lnTo>
                  <a:pt x="78116" y="751840"/>
                </a:lnTo>
                <a:lnTo>
                  <a:pt x="78434" y="764857"/>
                </a:lnTo>
                <a:lnTo>
                  <a:pt x="79386" y="777875"/>
                </a:lnTo>
                <a:lnTo>
                  <a:pt x="80339" y="790892"/>
                </a:lnTo>
                <a:lnTo>
                  <a:pt x="82244" y="804227"/>
                </a:lnTo>
                <a:lnTo>
                  <a:pt x="84467" y="817880"/>
                </a:lnTo>
                <a:lnTo>
                  <a:pt x="87325" y="832167"/>
                </a:lnTo>
                <a:lnTo>
                  <a:pt x="90501" y="846137"/>
                </a:lnTo>
                <a:lnTo>
                  <a:pt x="93994" y="860425"/>
                </a:lnTo>
                <a:lnTo>
                  <a:pt x="98122" y="874712"/>
                </a:lnTo>
                <a:lnTo>
                  <a:pt x="102567" y="889317"/>
                </a:lnTo>
                <a:lnTo>
                  <a:pt x="107648" y="903922"/>
                </a:lnTo>
                <a:lnTo>
                  <a:pt x="112729" y="918845"/>
                </a:lnTo>
                <a:lnTo>
                  <a:pt x="118445" y="933450"/>
                </a:lnTo>
                <a:lnTo>
                  <a:pt x="124478" y="948690"/>
                </a:lnTo>
                <a:lnTo>
                  <a:pt x="131146" y="963612"/>
                </a:lnTo>
                <a:lnTo>
                  <a:pt x="137815" y="979170"/>
                </a:lnTo>
                <a:lnTo>
                  <a:pt x="145118" y="994092"/>
                </a:lnTo>
                <a:lnTo>
                  <a:pt x="152739" y="1009650"/>
                </a:lnTo>
                <a:lnTo>
                  <a:pt x="160678" y="1025207"/>
                </a:lnTo>
                <a:lnTo>
                  <a:pt x="168934" y="1040447"/>
                </a:lnTo>
                <a:lnTo>
                  <a:pt x="177190" y="1056005"/>
                </a:lnTo>
                <a:lnTo>
                  <a:pt x="186082" y="1071562"/>
                </a:lnTo>
                <a:lnTo>
                  <a:pt x="194973" y="1087120"/>
                </a:lnTo>
                <a:lnTo>
                  <a:pt x="204499" y="1102677"/>
                </a:lnTo>
                <a:lnTo>
                  <a:pt x="213708" y="1118235"/>
                </a:lnTo>
                <a:lnTo>
                  <a:pt x="233396" y="1149032"/>
                </a:lnTo>
                <a:lnTo>
                  <a:pt x="254354" y="1180147"/>
                </a:lnTo>
                <a:lnTo>
                  <a:pt x="275947" y="1210945"/>
                </a:lnTo>
                <a:lnTo>
                  <a:pt x="279123" y="1209992"/>
                </a:lnTo>
                <a:lnTo>
                  <a:pt x="282616" y="1209357"/>
                </a:lnTo>
                <a:lnTo>
                  <a:pt x="286109" y="1208405"/>
                </a:lnTo>
                <a:lnTo>
                  <a:pt x="289602" y="1208405"/>
                </a:lnTo>
                <a:lnTo>
                  <a:pt x="1358778" y="1208405"/>
                </a:lnTo>
                <a:lnTo>
                  <a:pt x="1379418" y="1181100"/>
                </a:lnTo>
                <a:lnTo>
                  <a:pt x="1399106" y="1153477"/>
                </a:lnTo>
                <a:lnTo>
                  <a:pt x="1418159" y="1125855"/>
                </a:lnTo>
                <a:lnTo>
                  <a:pt x="1436259" y="1098232"/>
                </a:lnTo>
                <a:lnTo>
                  <a:pt x="1444833" y="1084580"/>
                </a:lnTo>
                <a:lnTo>
                  <a:pt x="1453089" y="1070292"/>
                </a:lnTo>
                <a:lnTo>
                  <a:pt x="1461345" y="1056640"/>
                </a:lnTo>
                <a:lnTo>
                  <a:pt x="1469284" y="1042670"/>
                </a:lnTo>
                <a:lnTo>
                  <a:pt x="1476905" y="1029017"/>
                </a:lnTo>
                <a:lnTo>
                  <a:pt x="1483891" y="1015365"/>
                </a:lnTo>
                <a:lnTo>
                  <a:pt x="1490877" y="1001395"/>
                </a:lnTo>
                <a:lnTo>
                  <a:pt x="1497228" y="987742"/>
                </a:lnTo>
                <a:lnTo>
                  <a:pt x="1503261" y="974407"/>
                </a:lnTo>
                <a:lnTo>
                  <a:pt x="1509612" y="960755"/>
                </a:lnTo>
                <a:lnTo>
                  <a:pt x="1515010" y="947102"/>
                </a:lnTo>
                <a:lnTo>
                  <a:pt x="1520091" y="933767"/>
                </a:lnTo>
                <a:lnTo>
                  <a:pt x="1524537" y="920432"/>
                </a:lnTo>
                <a:lnTo>
                  <a:pt x="1528982" y="907097"/>
                </a:lnTo>
                <a:lnTo>
                  <a:pt x="1533110" y="893762"/>
                </a:lnTo>
                <a:lnTo>
                  <a:pt x="1536604" y="881062"/>
                </a:lnTo>
                <a:lnTo>
                  <a:pt x="1539779" y="868045"/>
                </a:lnTo>
                <a:lnTo>
                  <a:pt x="1542637" y="855027"/>
                </a:lnTo>
                <a:lnTo>
                  <a:pt x="1544860" y="842327"/>
                </a:lnTo>
                <a:lnTo>
                  <a:pt x="1546447" y="829945"/>
                </a:lnTo>
                <a:lnTo>
                  <a:pt x="1548035" y="817245"/>
                </a:lnTo>
                <a:lnTo>
                  <a:pt x="1548670" y="805180"/>
                </a:lnTo>
                <a:lnTo>
                  <a:pt x="1549305" y="792797"/>
                </a:lnTo>
                <a:lnTo>
                  <a:pt x="1548988" y="781050"/>
                </a:lnTo>
                <a:lnTo>
                  <a:pt x="1548670" y="765175"/>
                </a:lnTo>
                <a:lnTo>
                  <a:pt x="1547718" y="749935"/>
                </a:lnTo>
                <a:lnTo>
                  <a:pt x="1546130" y="735012"/>
                </a:lnTo>
                <a:lnTo>
                  <a:pt x="1544542" y="719772"/>
                </a:lnTo>
                <a:lnTo>
                  <a:pt x="1542319" y="705485"/>
                </a:lnTo>
                <a:lnTo>
                  <a:pt x="1539779" y="691197"/>
                </a:lnTo>
                <a:lnTo>
                  <a:pt x="1537238" y="676592"/>
                </a:lnTo>
                <a:lnTo>
                  <a:pt x="1534063" y="662940"/>
                </a:lnTo>
                <a:lnTo>
                  <a:pt x="1530252" y="649287"/>
                </a:lnTo>
                <a:lnTo>
                  <a:pt x="1526760" y="635952"/>
                </a:lnTo>
                <a:lnTo>
                  <a:pt x="1522949" y="623252"/>
                </a:lnTo>
                <a:lnTo>
                  <a:pt x="1518503" y="610235"/>
                </a:lnTo>
                <a:lnTo>
                  <a:pt x="1513740" y="597535"/>
                </a:lnTo>
                <a:lnTo>
                  <a:pt x="1508660" y="585470"/>
                </a:lnTo>
                <a:lnTo>
                  <a:pt x="1503896" y="573087"/>
                </a:lnTo>
                <a:lnTo>
                  <a:pt x="1498498" y="561340"/>
                </a:lnTo>
                <a:lnTo>
                  <a:pt x="1492465" y="549910"/>
                </a:lnTo>
                <a:lnTo>
                  <a:pt x="1486749" y="538162"/>
                </a:lnTo>
                <a:lnTo>
                  <a:pt x="1480715" y="527050"/>
                </a:lnTo>
                <a:lnTo>
                  <a:pt x="1474682" y="516255"/>
                </a:lnTo>
                <a:lnTo>
                  <a:pt x="1468014" y="505460"/>
                </a:lnTo>
                <a:lnTo>
                  <a:pt x="1461663" y="494982"/>
                </a:lnTo>
                <a:lnTo>
                  <a:pt x="1454994" y="485140"/>
                </a:lnTo>
                <a:lnTo>
                  <a:pt x="1447691" y="475297"/>
                </a:lnTo>
                <a:lnTo>
                  <a:pt x="1440705" y="465772"/>
                </a:lnTo>
                <a:lnTo>
                  <a:pt x="1433401" y="455930"/>
                </a:lnTo>
                <a:lnTo>
                  <a:pt x="1426098" y="447040"/>
                </a:lnTo>
                <a:lnTo>
                  <a:pt x="1418476" y="437832"/>
                </a:lnTo>
                <a:lnTo>
                  <a:pt x="1410855" y="428942"/>
                </a:lnTo>
                <a:lnTo>
                  <a:pt x="1402917" y="420370"/>
                </a:lnTo>
                <a:lnTo>
                  <a:pt x="1395296" y="412115"/>
                </a:lnTo>
                <a:lnTo>
                  <a:pt x="1387357" y="404177"/>
                </a:lnTo>
                <a:lnTo>
                  <a:pt x="1371480" y="388302"/>
                </a:lnTo>
                <a:lnTo>
                  <a:pt x="1355285" y="374015"/>
                </a:lnTo>
                <a:lnTo>
                  <a:pt x="1338772" y="360045"/>
                </a:lnTo>
                <a:lnTo>
                  <a:pt x="1322260" y="347027"/>
                </a:lnTo>
                <a:lnTo>
                  <a:pt x="1306065" y="334962"/>
                </a:lnTo>
                <a:lnTo>
                  <a:pt x="1289870" y="323850"/>
                </a:lnTo>
                <a:lnTo>
                  <a:pt x="1273676" y="313372"/>
                </a:lnTo>
                <a:lnTo>
                  <a:pt x="1262693" y="306783"/>
                </a:lnTo>
                <a:lnTo>
                  <a:pt x="1262392" y="307587"/>
                </a:lnTo>
                <a:lnTo>
                  <a:pt x="1257633" y="317458"/>
                </a:lnTo>
                <a:lnTo>
                  <a:pt x="1252874" y="327011"/>
                </a:lnTo>
                <a:lnTo>
                  <a:pt x="1247481" y="336563"/>
                </a:lnTo>
                <a:lnTo>
                  <a:pt x="1241770" y="345160"/>
                </a:lnTo>
                <a:lnTo>
                  <a:pt x="1235742" y="353757"/>
                </a:lnTo>
                <a:lnTo>
                  <a:pt x="1229079" y="362354"/>
                </a:lnTo>
                <a:lnTo>
                  <a:pt x="1222416" y="370315"/>
                </a:lnTo>
                <a:lnTo>
                  <a:pt x="1214802" y="377957"/>
                </a:lnTo>
                <a:lnTo>
                  <a:pt x="1207187" y="385599"/>
                </a:lnTo>
                <a:lnTo>
                  <a:pt x="1199255" y="392285"/>
                </a:lnTo>
                <a:lnTo>
                  <a:pt x="1190689" y="398972"/>
                </a:lnTo>
                <a:lnTo>
                  <a:pt x="1182123" y="405022"/>
                </a:lnTo>
                <a:lnTo>
                  <a:pt x="1173239" y="410753"/>
                </a:lnTo>
                <a:lnTo>
                  <a:pt x="1164038" y="416166"/>
                </a:lnTo>
                <a:lnTo>
                  <a:pt x="1154520" y="421261"/>
                </a:lnTo>
                <a:lnTo>
                  <a:pt x="1144684" y="425719"/>
                </a:lnTo>
                <a:lnTo>
                  <a:pt x="1134849" y="429540"/>
                </a:lnTo>
                <a:lnTo>
                  <a:pt x="1124696" y="432724"/>
                </a:lnTo>
                <a:lnTo>
                  <a:pt x="1114226" y="435908"/>
                </a:lnTo>
                <a:lnTo>
                  <a:pt x="1103439" y="438455"/>
                </a:lnTo>
                <a:lnTo>
                  <a:pt x="1092652" y="440366"/>
                </a:lnTo>
                <a:lnTo>
                  <a:pt x="1081547" y="441639"/>
                </a:lnTo>
                <a:lnTo>
                  <a:pt x="1070443" y="442595"/>
                </a:lnTo>
                <a:lnTo>
                  <a:pt x="1059021" y="442913"/>
                </a:lnTo>
                <a:lnTo>
                  <a:pt x="1047917" y="442595"/>
                </a:lnTo>
                <a:lnTo>
                  <a:pt x="1036178" y="441639"/>
                </a:lnTo>
                <a:lnTo>
                  <a:pt x="1025390" y="440366"/>
                </a:lnTo>
                <a:lnTo>
                  <a:pt x="1014286" y="438455"/>
                </a:lnTo>
                <a:lnTo>
                  <a:pt x="1003816" y="435908"/>
                </a:lnTo>
                <a:lnTo>
                  <a:pt x="993663" y="432724"/>
                </a:lnTo>
                <a:lnTo>
                  <a:pt x="983193" y="429540"/>
                </a:lnTo>
                <a:lnTo>
                  <a:pt x="973040" y="425719"/>
                </a:lnTo>
                <a:lnTo>
                  <a:pt x="963205" y="421261"/>
                </a:lnTo>
                <a:lnTo>
                  <a:pt x="954004" y="416166"/>
                </a:lnTo>
                <a:lnTo>
                  <a:pt x="944486" y="410753"/>
                </a:lnTo>
                <a:lnTo>
                  <a:pt x="935602" y="405022"/>
                </a:lnTo>
                <a:lnTo>
                  <a:pt x="927036" y="398972"/>
                </a:lnTo>
                <a:lnTo>
                  <a:pt x="918787" y="392285"/>
                </a:lnTo>
                <a:lnTo>
                  <a:pt x="910538" y="385599"/>
                </a:lnTo>
                <a:lnTo>
                  <a:pt x="902923" y="377957"/>
                </a:lnTo>
                <a:lnTo>
                  <a:pt x="895626" y="370315"/>
                </a:lnTo>
                <a:lnTo>
                  <a:pt x="888646" y="362354"/>
                </a:lnTo>
                <a:lnTo>
                  <a:pt x="881984" y="353757"/>
                </a:lnTo>
                <a:lnTo>
                  <a:pt x="875955" y="345160"/>
                </a:lnTo>
                <a:lnTo>
                  <a:pt x="870244" y="336563"/>
                </a:lnTo>
                <a:lnTo>
                  <a:pt x="864851" y="327011"/>
                </a:lnTo>
                <a:lnTo>
                  <a:pt x="860092" y="317458"/>
                </a:lnTo>
                <a:lnTo>
                  <a:pt x="855650" y="307587"/>
                </a:lnTo>
                <a:lnTo>
                  <a:pt x="851843" y="297398"/>
                </a:lnTo>
                <a:lnTo>
                  <a:pt x="848353" y="287527"/>
                </a:lnTo>
                <a:lnTo>
                  <a:pt x="845497" y="277020"/>
                </a:lnTo>
                <a:lnTo>
                  <a:pt x="842959" y="266194"/>
                </a:lnTo>
                <a:lnTo>
                  <a:pt x="840738" y="255367"/>
                </a:lnTo>
                <a:lnTo>
                  <a:pt x="839469" y="244223"/>
                </a:lnTo>
                <a:lnTo>
                  <a:pt x="838517" y="233079"/>
                </a:lnTo>
                <a:lnTo>
                  <a:pt x="838200" y="221616"/>
                </a:lnTo>
                <a:lnTo>
                  <a:pt x="838517" y="210153"/>
                </a:lnTo>
                <a:lnTo>
                  <a:pt x="839469" y="198690"/>
                </a:lnTo>
                <a:lnTo>
                  <a:pt x="840738" y="187864"/>
                </a:lnTo>
                <a:lnTo>
                  <a:pt x="842959" y="176719"/>
                </a:lnTo>
                <a:lnTo>
                  <a:pt x="845497" y="166212"/>
                </a:lnTo>
                <a:lnTo>
                  <a:pt x="848353" y="155704"/>
                </a:lnTo>
                <a:lnTo>
                  <a:pt x="851843" y="145515"/>
                </a:lnTo>
                <a:lnTo>
                  <a:pt x="855650" y="135326"/>
                </a:lnTo>
                <a:lnTo>
                  <a:pt x="860092" y="125455"/>
                </a:lnTo>
                <a:lnTo>
                  <a:pt x="864851" y="116221"/>
                </a:lnTo>
                <a:lnTo>
                  <a:pt x="870244" y="106668"/>
                </a:lnTo>
                <a:lnTo>
                  <a:pt x="875955" y="97753"/>
                </a:lnTo>
                <a:lnTo>
                  <a:pt x="881984" y="89156"/>
                </a:lnTo>
                <a:lnTo>
                  <a:pt x="888646" y="80877"/>
                </a:lnTo>
                <a:lnTo>
                  <a:pt x="895626" y="72598"/>
                </a:lnTo>
                <a:lnTo>
                  <a:pt x="902923" y="64956"/>
                </a:lnTo>
                <a:lnTo>
                  <a:pt x="910538" y="57633"/>
                </a:lnTo>
                <a:lnTo>
                  <a:pt x="918787" y="50946"/>
                </a:lnTo>
                <a:lnTo>
                  <a:pt x="927036" y="43941"/>
                </a:lnTo>
                <a:lnTo>
                  <a:pt x="935602" y="37891"/>
                </a:lnTo>
                <a:lnTo>
                  <a:pt x="944486" y="32160"/>
                </a:lnTo>
                <a:lnTo>
                  <a:pt x="954004" y="26747"/>
                </a:lnTo>
                <a:lnTo>
                  <a:pt x="963205" y="21970"/>
                </a:lnTo>
                <a:lnTo>
                  <a:pt x="973040" y="17831"/>
                </a:lnTo>
                <a:lnTo>
                  <a:pt x="983193" y="13692"/>
                </a:lnTo>
                <a:lnTo>
                  <a:pt x="993663" y="10189"/>
                </a:lnTo>
                <a:lnTo>
                  <a:pt x="1003816" y="7323"/>
                </a:lnTo>
                <a:lnTo>
                  <a:pt x="1014286" y="4776"/>
                </a:lnTo>
                <a:lnTo>
                  <a:pt x="1025390" y="2547"/>
                </a:lnTo>
                <a:lnTo>
                  <a:pt x="1036178" y="1274"/>
                </a:lnTo>
                <a:lnTo>
                  <a:pt x="1047917" y="318"/>
                </a:lnTo>
                <a:lnTo>
                  <a:pt x="10590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KSO_Shape"/>
          <p:cNvSpPr/>
          <p:nvPr>
            <p:custDataLst>
              <p:tags r:id="rId12"/>
            </p:custDataLst>
          </p:nvPr>
        </p:nvSpPr>
        <p:spPr bwMode="auto">
          <a:xfrm>
            <a:off x="3968007" y="3958450"/>
            <a:ext cx="278241" cy="240215"/>
          </a:xfrm>
          <a:custGeom>
            <a:avLst/>
            <a:gdLst>
              <a:gd name="T0" fmla="*/ 432306676 w 6235"/>
              <a:gd name="T1" fmla="*/ 188202068 h 5380"/>
              <a:gd name="T2" fmla="*/ 425585249 w 6235"/>
              <a:gd name="T3" fmla="*/ 175686526 h 5380"/>
              <a:gd name="T4" fmla="*/ 419517664 w 6235"/>
              <a:gd name="T5" fmla="*/ 168307917 h 5380"/>
              <a:gd name="T6" fmla="*/ 411302791 w 6235"/>
              <a:gd name="T7" fmla="*/ 163077441 h 5380"/>
              <a:gd name="T8" fmla="*/ 405981623 w 6235"/>
              <a:gd name="T9" fmla="*/ 161396108 h 5380"/>
              <a:gd name="T10" fmla="*/ 398980328 w 6235"/>
              <a:gd name="T11" fmla="*/ 160368660 h 5380"/>
              <a:gd name="T12" fmla="*/ 391979033 w 6235"/>
              <a:gd name="T13" fmla="*/ 160648984 h 5380"/>
              <a:gd name="T14" fmla="*/ 385164419 w 6235"/>
              <a:gd name="T15" fmla="*/ 162423555 h 5380"/>
              <a:gd name="T16" fmla="*/ 378816659 w 6235"/>
              <a:gd name="T17" fmla="*/ 165412355 h 5380"/>
              <a:gd name="T18" fmla="*/ 373122435 w 6235"/>
              <a:gd name="T19" fmla="*/ 169522146 h 5380"/>
              <a:gd name="T20" fmla="*/ 368361310 w 6235"/>
              <a:gd name="T21" fmla="*/ 174752316 h 5380"/>
              <a:gd name="T22" fmla="*/ 364533895 w 6235"/>
              <a:gd name="T23" fmla="*/ 181103783 h 5380"/>
              <a:gd name="T24" fmla="*/ 268103009 w 6235"/>
              <a:gd name="T25" fmla="*/ 29888304 h 5380"/>
              <a:gd name="T26" fmla="*/ 266049214 w 6235"/>
              <a:gd name="T27" fmla="*/ 22789713 h 5380"/>
              <a:gd name="T28" fmla="*/ 262781841 w 6235"/>
              <a:gd name="T29" fmla="*/ 16438552 h 5380"/>
              <a:gd name="T30" fmla="*/ 258394383 w 6235"/>
              <a:gd name="T31" fmla="*/ 10927752 h 5380"/>
              <a:gd name="T32" fmla="*/ 252980028 w 6235"/>
              <a:gd name="T33" fmla="*/ 6444705 h 5380"/>
              <a:gd name="T34" fmla="*/ 246912443 w 6235"/>
              <a:gd name="T35" fmla="*/ 2988800 h 5380"/>
              <a:gd name="T36" fmla="*/ 240191016 w 6235"/>
              <a:gd name="T37" fmla="*/ 840667 h 5380"/>
              <a:gd name="T38" fmla="*/ 233189721 w 6235"/>
              <a:gd name="T39" fmla="*/ 0 h 5380"/>
              <a:gd name="T40" fmla="*/ 225815064 w 6235"/>
              <a:gd name="T41" fmla="*/ 560343 h 5380"/>
              <a:gd name="T42" fmla="*/ 218346914 w 6235"/>
              <a:gd name="T43" fmla="*/ 2802019 h 5380"/>
              <a:gd name="T44" fmla="*/ 209665492 w 6235"/>
              <a:gd name="T45" fmla="*/ 7845714 h 5380"/>
              <a:gd name="T46" fmla="*/ 202944065 w 6235"/>
              <a:gd name="T47" fmla="*/ 14943999 h 5380"/>
              <a:gd name="T48" fmla="*/ 198183245 w 6235"/>
              <a:gd name="T49" fmla="*/ 23630380 h 5380"/>
              <a:gd name="T50" fmla="*/ 0 w 6235"/>
              <a:gd name="T51" fmla="*/ 395364689 h 5380"/>
              <a:gd name="T52" fmla="*/ 99885245 w 6235"/>
              <a:gd name="T53" fmla="*/ 395644708 h 5380"/>
              <a:gd name="T54" fmla="*/ 106606366 w 6235"/>
              <a:gd name="T55" fmla="*/ 395177603 h 5380"/>
              <a:gd name="T56" fmla="*/ 113047619 w 6235"/>
              <a:gd name="T57" fmla="*/ 393589812 h 5380"/>
              <a:gd name="T58" fmla="*/ 119022017 w 6235"/>
              <a:gd name="T59" fmla="*/ 390974574 h 5380"/>
              <a:gd name="T60" fmla="*/ 122569258 w 6235"/>
              <a:gd name="T61" fmla="*/ 388639660 h 5380"/>
              <a:gd name="T62" fmla="*/ 126303486 w 6235"/>
              <a:gd name="T63" fmla="*/ 385557623 h 5380"/>
              <a:gd name="T64" fmla="*/ 133304781 w 6235"/>
              <a:gd name="T65" fmla="*/ 376590918 h 5380"/>
              <a:gd name="T66" fmla="*/ 218907262 w 6235"/>
              <a:gd name="T67" fmla="*/ 166439803 h 5380"/>
              <a:gd name="T68" fmla="*/ 275104304 w 6235"/>
              <a:gd name="T69" fmla="*/ 476249371 h 5380"/>
              <a:gd name="T70" fmla="*/ 277811329 w 6235"/>
              <a:gd name="T71" fmla="*/ 483067637 h 5380"/>
              <a:gd name="T72" fmla="*/ 281731932 w 6235"/>
              <a:gd name="T73" fmla="*/ 488951999 h 5380"/>
              <a:gd name="T74" fmla="*/ 286493057 w 6235"/>
              <a:gd name="T75" fmla="*/ 493995389 h 5380"/>
              <a:gd name="T76" fmla="*/ 292280774 w 6235"/>
              <a:gd name="T77" fmla="*/ 497918399 h 5380"/>
              <a:gd name="T78" fmla="*/ 298721721 w 6235"/>
              <a:gd name="T79" fmla="*/ 500813655 h 5380"/>
              <a:gd name="T80" fmla="*/ 305629828 w 6235"/>
              <a:gd name="T81" fmla="*/ 502308208 h 5380"/>
              <a:gd name="T82" fmla="*/ 312817804 w 6235"/>
              <a:gd name="T83" fmla="*/ 502401446 h 5380"/>
              <a:gd name="T84" fmla="*/ 318885695 w 6235"/>
              <a:gd name="T85" fmla="*/ 501467541 h 5380"/>
              <a:gd name="T86" fmla="*/ 327660611 w 6235"/>
              <a:gd name="T87" fmla="*/ 498011636 h 5380"/>
              <a:gd name="T88" fmla="*/ 335128455 w 6235"/>
              <a:gd name="T89" fmla="*/ 492501142 h 5380"/>
              <a:gd name="T90" fmla="*/ 340916478 w 6235"/>
              <a:gd name="T91" fmla="*/ 485496095 h 5380"/>
              <a:gd name="T92" fmla="*/ 343996864 w 6235"/>
              <a:gd name="T93" fmla="*/ 479331714 h 5380"/>
              <a:gd name="T94" fmla="*/ 345303936 w 6235"/>
              <a:gd name="T95" fmla="*/ 475221923 h 5380"/>
              <a:gd name="T96" fmla="*/ 437721031 w 6235"/>
              <a:gd name="T97" fmla="*/ 371267204 h 5380"/>
              <a:gd name="T98" fmla="*/ 443975298 w 6235"/>
              <a:gd name="T99" fmla="*/ 381261051 h 5380"/>
              <a:gd name="T100" fmla="*/ 453030387 w 6235"/>
              <a:gd name="T101" fmla="*/ 388546423 h 5380"/>
              <a:gd name="T102" fmla="*/ 463672417 w 6235"/>
              <a:gd name="T103" fmla="*/ 392562670 h 5380"/>
              <a:gd name="T104" fmla="*/ 472447333 w 6235"/>
              <a:gd name="T105" fmla="*/ 393403031 h 5380"/>
              <a:gd name="T106" fmla="*/ 493918073 w 6235"/>
              <a:gd name="T107" fmla="*/ 320550845 h 538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235" h="5380">
                <a:moveTo>
                  <a:pt x="5291" y="3432"/>
                </a:moveTo>
                <a:lnTo>
                  <a:pt x="4652" y="2060"/>
                </a:lnTo>
                <a:lnTo>
                  <a:pt x="4631" y="2015"/>
                </a:lnTo>
                <a:lnTo>
                  <a:pt x="4610" y="1969"/>
                </a:lnTo>
                <a:lnTo>
                  <a:pt x="4586" y="1924"/>
                </a:lnTo>
                <a:lnTo>
                  <a:pt x="4573" y="1902"/>
                </a:lnTo>
                <a:lnTo>
                  <a:pt x="4559" y="1881"/>
                </a:lnTo>
                <a:lnTo>
                  <a:pt x="4544" y="1860"/>
                </a:lnTo>
                <a:lnTo>
                  <a:pt x="4529" y="1839"/>
                </a:lnTo>
                <a:lnTo>
                  <a:pt x="4512" y="1820"/>
                </a:lnTo>
                <a:lnTo>
                  <a:pt x="4494" y="1802"/>
                </a:lnTo>
                <a:lnTo>
                  <a:pt x="4475" y="1786"/>
                </a:lnTo>
                <a:lnTo>
                  <a:pt x="4454" y="1771"/>
                </a:lnTo>
                <a:lnTo>
                  <a:pt x="4431" y="1757"/>
                </a:lnTo>
                <a:lnTo>
                  <a:pt x="4406" y="1746"/>
                </a:lnTo>
                <a:lnTo>
                  <a:pt x="4387" y="1739"/>
                </a:lnTo>
                <a:lnTo>
                  <a:pt x="4369" y="1733"/>
                </a:lnTo>
                <a:lnTo>
                  <a:pt x="4349" y="1728"/>
                </a:lnTo>
                <a:lnTo>
                  <a:pt x="4331" y="1723"/>
                </a:lnTo>
                <a:lnTo>
                  <a:pt x="4312" y="1720"/>
                </a:lnTo>
                <a:lnTo>
                  <a:pt x="4292" y="1718"/>
                </a:lnTo>
                <a:lnTo>
                  <a:pt x="4274" y="1717"/>
                </a:lnTo>
                <a:lnTo>
                  <a:pt x="4254" y="1717"/>
                </a:lnTo>
                <a:lnTo>
                  <a:pt x="4236" y="1717"/>
                </a:lnTo>
                <a:lnTo>
                  <a:pt x="4217" y="1718"/>
                </a:lnTo>
                <a:lnTo>
                  <a:pt x="4199" y="1720"/>
                </a:lnTo>
                <a:lnTo>
                  <a:pt x="4180" y="1724"/>
                </a:lnTo>
                <a:lnTo>
                  <a:pt x="4162" y="1728"/>
                </a:lnTo>
                <a:lnTo>
                  <a:pt x="4143" y="1733"/>
                </a:lnTo>
                <a:lnTo>
                  <a:pt x="4126" y="1739"/>
                </a:lnTo>
                <a:lnTo>
                  <a:pt x="4109" y="1746"/>
                </a:lnTo>
                <a:lnTo>
                  <a:pt x="4091" y="1754"/>
                </a:lnTo>
                <a:lnTo>
                  <a:pt x="4074" y="1761"/>
                </a:lnTo>
                <a:lnTo>
                  <a:pt x="4058" y="1771"/>
                </a:lnTo>
                <a:lnTo>
                  <a:pt x="4042" y="1781"/>
                </a:lnTo>
                <a:lnTo>
                  <a:pt x="4027" y="1792"/>
                </a:lnTo>
                <a:lnTo>
                  <a:pt x="4012" y="1803"/>
                </a:lnTo>
                <a:lnTo>
                  <a:pt x="3997" y="1815"/>
                </a:lnTo>
                <a:lnTo>
                  <a:pt x="3984" y="1828"/>
                </a:lnTo>
                <a:lnTo>
                  <a:pt x="3970" y="1841"/>
                </a:lnTo>
                <a:lnTo>
                  <a:pt x="3958" y="1856"/>
                </a:lnTo>
                <a:lnTo>
                  <a:pt x="3946" y="1871"/>
                </a:lnTo>
                <a:lnTo>
                  <a:pt x="3935" y="1887"/>
                </a:lnTo>
                <a:lnTo>
                  <a:pt x="3923" y="1903"/>
                </a:lnTo>
                <a:lnTo>
                  <a:pt x="3915" y="1920"/>
                </a:lnTo>
                <a:lnTo>
                  <a:pt x="3905" y="1939"/>
                </a:lnTo>
                <a:lnTo>
                  <a:pt x="3898" y="1957"/>
                </a:lnTo>
                <a:lnTo>
                  <a:pt x="3430" y="3400"/>
                </a:lnTo>
                <a:lnTo>
                  <a:pt x="2872" y="320"/>
                </a:lnTo>
                <a:lnTo>
                  <a:pt x="2868" y="300"/>
                </a:lnTo>
                <a:lnTo>
                  <a:pt x="2863" y="281"/>
                </a:lnTo>
                <a:lnTo>
                  <a:pt x="2857" y="263"/>
                </a:lnTo>
                <a:lnTo>
                  <a:pt x="2850" y="244"/>
                </a:lnTo>
                <a:lnTo>
                  <a:pt x="2842" y="226"/>
                </a:lnTo>
                <a:lnTo>
                  <a:pt x="2834" y="209"/>
                </a:lnTo>
                <a:lnTo>
                  <a:pt x="2825" y="192"/>
                </a:lnTo>
                <a:lnTo>
                  <a:pt x="2815" y="176"/>
                </a:lnTo>
                <a:lnTo>
                  <a:pt x="2804" y="160"/>
                </a:lnTo>
                <a:lnTo>
                  <a:pt x="2793" y="146"/>
                </a:lnTo>
                <a:lnTo>
                  <a:pt x="2781" y="131"/>
                </a:lnTo>
                <a:lnTo>
                  <a:pt x="2768" y="117"/>
                </a:lnTo>
                <a:lnTo>
                  <a:pt x="2755" y="105"/>
                </a:lnTo>
                <a:lnTo>
                  <a:pt x="2740" y="93"/>
                </a:lnTo>
                <a:lnTo>
                  <a:pt x="2725" y="80"/>
                </a:lnTo>
                <a:lnTo>
                  <a:pt x="2710" y="69"/>
                </a:lnTo>
                <a:lnTo>
                  <a:pt x="2696" y="59"/>
                </a:lnTo>
                <a:lnTo>
                  <a:pt x="2678" y="49"/>
                </a:lnTo>
                <a:lnTo>
                  <a:pt x="2662" y="41"/>
                </a:lnTo>
                <a:lnTo>
                  <a:pt x="2645" y="32"/>
                </a:lnTo>
                <a:lnTo>
                  <a:pt x="2628" y="26"/>
                </a:lnTo>
                <a:lnTo>
                  <a:pt x="2610" y="20"/>
                </a:lnTo>
                <a:lnTo>
                  <a:pt x="2592" y="14"/>
                </a:lnTo>
                <a:lnTo>
                  <a:pt x="2573" y="9"/>
                </a:lnTo>
                <a:lnTo>
                  <a:pt x="2555" y="5"/>
                </a:lnTo>
                <a:lnTo>
                  <a:pt x="2536" y="2"/>
                </a:lnTo>
                <a:lnTo>
                  <a:pt x="2517" y="1"/>
                </a:lnTo>
                <a:lnTo>
                  <a:pt x="2498" y="0"/>
                </a:lnTo>
                <a:lnTo>
                  <a:pt x="2478" y="0"/>
                </a:lnTo>
                <a:lnTo>
                  <a:pt x="2459" y="1"/>
                </a:lnTo>
                <a:lnTo>
                  <a:pt x="2439" y="2"/>
                </a:lnTo>
                <a:lnTo>
                  <a:pt x="2419" y="6"/>
                </a:lnTo>
                <a:lnTo>
                  <a:pt x="2391" y="12"/>
                </a:lnTo>
                <a:lnTo>
                  <a:pt x="2365" y="20"/>
                </a:lnTo>
                <a:lnTo>
                  <a:pt x="2339" y="30"/>
                </a:lnTo>
                <a:lnTo>
                  <a:pt x="2314" y="41"/>
                </a:lnTo>
                <a:lnTo>
                  <a:pt x="2291" y="54"/>
                </a:lnTo>
                <a:lnTo>
                  <a:pt x="2267" y="68"/>
                </a:lnTo>
                <a:lnTo>
                  <a:pt x="2246" y="84"/>
                </a:lnTo>
                <a:lnTo>
                  <a:pt x="2227" y="101"/>
                </a:lnTo>
                <a:lnTo>
                  <a:pt x="2207" y="120"/>
                </a:lnTo>
                <a:lnTo>
                  <a:pt x="2190" y="139"/>
                </a:lnTo>
                <a:lnTo>
                  <a:pt x="2174" y="160"/>
                </a:lnTo>
                <a:lnTo>
                  <a:pt x="2159" y="183"/>
                </a:lnTo>
                <a:lnTo>
                  <a:pt x="2145" y="205"/>
                </a:lnTo>
                <a:lnTo>
                  <a:pt x="2134" y="228"/>
                </a:lnTo>
                <a:lnTo>
                  <a:pt x="2123" y="253"/>
                </a:lnTo>
                <a:lnTo>
                  <a:pt x="2116" y="279"/>
                </a:lnTo>
                <a:lnTo>
                  <a:pt x="823" y="3453"/>
                </a:lnTo>
                <a:lnTo>
                  <a:pt x="3" y="3453"/>
                </a:lnTo>
                <a:lnTo>
                  <a:pt x="0" y="4233"/>
                </a:lnTo>
                <a:lnTo>
                  <a:pt x="1033" y="4233"/>
                </a:lnTo>
                <a:lnTo>
                  <a:pt x="1052" y="4235"/>
                </a:lnTo>
                <a:lnTo>
                  <a:pt x="1070" y="4236"/>
                </a:lnTo>
                <a:lnTo>
                  <a:pt x="1088" y="4236"/>
                </a:lnTo>
                <a:lnTo>
                  <a:pt x="1106" y="4235"/>
                </a:lnTo>
                <a:lnTo>
                  <a:pt x="1123" y="4234"/>
                </a:lnTo>
                <a:lnTo>
                  <a:pt x="1142" y="4231"/>
                </a:lnTo>
                <a:lnTo>
                  <a:pt x="1159" y="4229"/>
                </a:lnTo>
                <a:lnTo>
                  <a:pt x="1176" y="4225"/>
                </a:lnTo>
                <a:lnTo>
                  <a:pt x="1194" y="4220"/>
                </a:lnTo>
                <a:lnTo>
                  <a:pt x="1211" y="4214"/>
                </a:lnTo>
                <a:lnTo>
                  <a:pt x="1227" y="4208"/>
                </a:lnTo>
                <a:lnTo>
                  <a:pt x="1243" y="4202"/>
                </a:lnTo>
                <a:lnTo>
                  <a:pt x="1259" y="4194"/>
                </a:lnTo>
                <a:lnTo>
                  <a:pt x="1275" y="4186"/>
                </a:lnTo>
                <a:lnTo>
                  <a:pt x="1291" y="4177"/>
                </a:lnTo>
                <a:lnTo>
                  <a:pt x="1306" y="4167"/>
                </a:lnTo>
                <a:lnTo>
                  <a:pt x="1313" y="4161"/>
                </a:lnTo>
                <a:lnTo>
                  <a:pt x="1331" y="4148"/>
                </a:lnTo>
                <a:lnTo>
                  <a:pt x="1353" y="4128"/>
                </a:lnTo>
                <a:lnTo>
                  <a:pt x="1375" y="4107"/>
                </a:lnTo>
                <a:lnTo>
                  <a:pt x="1395" y="4083"/>
                </a:lnTo>
                <a:lnTo>
                  <a:pt x="1412" y="4059"/>
                </a:lnTo>
                <a:lnTo>
                  <a:pt x="1428" y="4032"/>
                </a:lnTo>
                <a:lnTo>
                  <a:pt x="1442" y="4004"/>
                </a:lnTo>
                <a:lnTo>
                  <a:pt x="1454" y="3976"/>
                </a:lnTo>
                <a:lnTo>
                  <a:pt x="1463" y="3946"/>
                </a:lnTo>
                <a:lnTo>
                  <a:pt x="2345" y="1782"/>
                </a:lnTo>
                <a:lnTo>
                  <a:pt x="2939" y="5061"/>
                </a:lnTo>
                <a:lnTo>
                  <a:pt x="2942" y="5080"/>
                </a:lnTo>
                <a:lnTo>
                  <a:pt x="2947" y="5099"/>
                </a:lnTo>
                <a:lnTo>
                  <a:pt x="2953" y="5118"/>
                </a:lnTo>
                <a:lnTo>
                  <a:pt x="2960" y="5136"/>
                </a:lnTo>
                <a:lnTo>
                  <a:pt x="2968" y="5155"/>
                </a:lnTo>
                <a:lnTo>
                  <a:pt x="2976" y="5172"/>
                </a:lnTo>
                <a:lnTo>
                  <a:pt x="2986" y="5188"/>
                </a:lnTo>
                <a:lnTo>
                  <a:pt x="2995" y="5204"/>
                </a:lnTo>
                <a:lnTo>
                  <a:pt x="3007" y="5220"/>
                </a:lnTo>
                <a:lnTo>
                  <a:pt x="3018" y="5235"/>
                </a:lnTo>
                <a:lnTo>
                  <a:pt x="3030" y="5250"/>
                </a:lnTo>
                <a:lnTo>
                  <a:pt x="3042" y="5263"/>
                </a:lnTo>
                <a:lnTo>
                  <a:pt x="3056" y="5277"/>
                </a:lnTo>
                <a:lnTo>
                  <a:pt x="3069" y="5289"/>
                </a:lnTo>
                <a:lnTo>
                  <a:pt x="3084" y="5300"/>
                </a:lnTo>
                <a:lnTo>
                  <a:pt x="3099" y="5311"/>
                </a:lnTo>
                <a:lnTo>
                  <a:pt x="3115" y="5321"/>
                </a:lnTo>
                <a:lnTo>
                  <a:pt x="3131" y="5331"/>
                </a:lnTo>
                <a:lnTo>
                  <a:pt x="3148" y="5340"/>
                </a:lnTo>
                <a:lnTo>
                  <a:pt x="3164" y="5348"/>
                </a:lnTo>
                <a:lnTo>
                  <a:pt x="3182" y="5356"/>
                </a:lnTo>
                <a:lnTo>
                  <a:pt x="3200" y="5362"/>
                </a:lnTo>
                <a:lnTo>
                  <a:pt x="3218" y="5367"/>
                </a:lnTo>
                <a:lnTo>
                  <a:pt x="3236" y="5372"/>
                </a:lnTo>
                <a:lnTo>
                  <a:pt x="3255" y="5375"/>
                </a:lnTo>
                <a:lnTo>
                  <a:pt x="3274" y="5378"/>
                </a:lnTo>
                <a:lnTo>
                  <a:pt x="3293" y="5380"/>
                </a:lnTo>
                <a:lnTo>
                  <a:pt x="3313" y="5380"/>
                </a:lnTo>
                <a:lnTo>
                  <a:pt x="3332" y="5380"/>
                </a:lnTo>
                <a:lnTo>
                  <a:pt x="3351" y="5379"/>
                </a:lnTo>
                <a:lnTo>
                  <a:pt x="3371" y="5378"/>
                </a:lnTo>
                <a:lnTo>
                  <a:pt x="3390" y="5374"/>
                </a:lnTo>
                <a:lnTo>
                  <a:pt x="3416" y="5369"/>
                </a:lnTo>
                <a:lnTo>
                  <a:pt x="3441" y="5362"/>
                </a:lnTo>
                <a:lnTo>
                  <a:pt x="3466" y="5353"/>
                </a:lnTo>
                <a:lnTo>
                  <a:pt x="3488" y="5343"/>
                </a:lnTo>
                <a:lnTo>
                  <a:pt x="3510" y="5332"/>
                </a:lnTo>
                <a:lnTo>
                  <a:pt x="3532" y="5319"/>
                </a:lnTo>
                <a:lnTo>
                  <a:pt x="3552" y="5305"/>
                </a:lnTo>
                <a:lnTo>
                  <a:pt x="3572" y="5290"/>
                </a:lnTo>
                <a:lnTo>
                  <a:pt x="3590" y="5273"/>
                </a:lnTo>
                <a:lnTo>
                  <a:pt x="3608" y="5256"/>
                </a:lnTo>
                <a:lnTo>
                  <a:pt x="3624" y="5237"/>
                </a:lnTo>
                <a:lnTo>
                  <a:pt x="3638" y="5217"/>
                </a:lnTo>
                <a:lnTo>
                  <a:pt x="3652" y="5198"/>
                </a:lnTo>
                <a:lnTo>
                  <a:pt x="3664" y="5177"/>
                </a:lnTo>
                <a:lnTo>
                  <a:pt x="3675" y="5155"/>
                </a:lnTo>
                <a:lnTo>
                  <a:pt x="3685" y="5132"/>
                </a:lnTo>
                <a:lnTo>
                  <a:pt x="3691" y="5110"/>
                </a:lnTo>
                <a:lnTo>
                  <a:pt x="3699" y="5088"/>
                </a:lnTo>
                <a:lnTo>
                  <a:pt x="4317" y="3181"/>
                </a:lnTo>
                <a:lnTo>
                  <a:pt x="4676" y="3944"/>
                </a:lnTo>
                <a:lnTo>
                  <a:pt x="4689" y="3975"/>
                </a:lnTo>
                <a:lnTo>
                  <a:pt x="4702" y="4003"/>
                </a:lnTo>
                <a:lnTo>
                  <a:pt x="4718" y="4032"/>
                </a:lnTo>
                <a:lnTo>
                  <a:pt x="4737" y="4057"/>
                </a:lnTo>
                <a:lnTo>
                  <a:pt x="4756" y="4082"/>
                </a:lnTo>
                <a:lnTo>
                  <a:pt x="4779" y="4104"/>
                </a:lnTo>
                <a:lnTo>
                  <a:pt x="4802" y="4124"/>
                </a:lnTo>
                <a:lnTo>
                  <a:pt x="4827" y="4143"/>
                </a:lnTo>
                <a:lnTo>
                  <a:pt x="4853" y="4160"/>
                </a:lnTo>
                <a:lnTo>
                  <a:pt x="4880" y="4173"/>
                </a:lnTo>
                <a:lnTo>
                  <a:pt x="4908" y="4186"/>
                </a:lnTo>
                <a:lnTo>
                  <a:pt x="4938" y="4196"/>
                </a:lnTo>
                <a:lnTo>
                  <a:pt x="4967" y="4203"/>
                </a:lnTo>
                <a:lnTo>
                  <a:pt x="4998" y="4208"/>
                </a:lnTo>
                <a:lnTo>
                  <a:pt x="5029" y="4211"/>
                </a:lnTo>
                <a:lnTo>
                  <a:pt x="5061" y="4212"/>
                </a:lnTo>
                <a:lnTo>
                  <a:pt x="5074" y="4212"/>
                </a:lnTo>
                <a:lnTo>
                  <a:pt x="6235" y="4212"/>
                </a:lnTo>
                <a:lnTo>
                  <a:pt x="6235" y="3432"/>
                </a:lnTo>
                <a:lnTo>
                  <a:pt x="5291" y="3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PA-形状 2726"/>
          <p:cNvSpPr/>
          <p:nvPr>
            <p:custDataLst>
              <p:tags r:id="rId13"/>
            </p:custDataLst>
          </p:nvPr>
        </p:nvSpPr>
        <p:spPr>
          <a:xfrm>
            <a:off x="3905283" y="2932703"/>
            <a:ext cx="296236" cy="318341"/>
          </a:xfrm>
          <a:custGeom>
            <a:avLst/>
            <a:gdLst>
              <a:gd name="T0" fmla="*/ 4893 w 6344"/>
              <a:gd name="T1" fmla="*/ 1504 h 6827"/>
              <a:gd name="T2" fmla="*/ 4486 w 6344"/>
              <a:gd name="T3" fmla="*/ 419 h 6827"/>
              <a:gd name="T4" fmla="*/ 4107 w 6344"/>
              <a:gd name="T5" fmla="*/ 562 h 6827"/>
              <a:gd name="T6" fmla="*/ 3603 w 6344"/>
              <a:gd name="T7" fmla="*/ 108 h 6827"/>
              <a:gd name="T8" fmla="*/ 2942 w 6344"/>
              <a:gd name="T9" fmla="*/ 44 h 6827"/>
              <a:gd name="T10" fmla="*/ 2939 w 6344"/>
              <a:gd name="T11" fmla="*/ 51 h 6827"/>
              <a:gd name="T12" fmla="*/ 2600 w 6344"/>
              <a:gd name="T13" fmla="*/ 977 h 6827"/>
              <a:gd name="T14" fmla="*/ 2598 w 6344"/>
              <a:gd name="T15" fmla="*/ 968 h 6827"/>
              <a:gd name="T16" fmla="*/ 1999 w 6344"/>
              <a:gd name="T17" fmla="*/ 939 h 6827"/>
              <a:gd name="T18" fmla="*/ 1496 w 6344"/>
              <a:gd name="T19" fmla="*/ 1763 h 6827"/>
              <a:gd name="T20" fmla="*/ 1273 w 6344"/>
              <a:gd name="T21" fmla="*/ 1812 h 6827"/>
              <a:gd name="T22" fmla="*/ 5558 w 6344"/>
              <a:gd name="T23" fmla="*/ 6667 h 6827"/>
              <a:gd name="T24" fmla="*/ 3181 w 6344"/>
              <a:gd name="T25" fmla="*/ 293 h 6827"/>
              <a:gd name="T26" fmla="*/ 3826 w 6344"/>
              <a:gd name="T27" fmla="*/ 521 h 6827"/>
              <a:gd name="T28" fmla="*/ 2966 w 6344"/>
              <a:gd name="T29" fmla="*/ 1352 h 6827"/>
              <a:gd name="T30" fmla="*/ 2072 w 6344"/>
              <a:gd name="T31" fmla="*/ 1214 h 6827"/>
              <a:gd name="T32" fmla="*/ 2370 w 6344"/>
              <a:gd name="T33" fmla="*/ 2066 h 6827"/>
              <a:gd name="T34" fmla="*/ 1781 w 6344"/>
              <a:gd name="T35" fmla="*/ 1937 h 6827"/>
              <a:gd name="T36" fmla="*/ 2072 w 6344"/>
              <a:gd name="T37" fmla="*/ 1214 h 6827"/>
              <a:gd name="T38" fmla="*/ 5444 w 6344"/>
              <a:gd name="T39" fmla="*/ 6406 h 6827"/>
              <a:gd name="T40" fmla="*/ 3052 w 6344"/>
              <a:gd name="T41" fmla="*/ 6250 h 6827"/>
              <a:gd name="T42" fmla="*/ 1735 w 6344"/>
              <a:gd name="T43" fmla="*/ 5267 h 6827"/>
              <a:gd name="T44" fmla="*/ 1487 w 6344"/>
              <a:gd name="T45" fmla="*/ 2079 h 6827"/>
              <a:gd name="T46" fmla="*/ 1740 w 6344"/>
              <a:gd name="T47" fmla="*/ 2266 h 6827"/>
              <a:gd name="T48" fmla="*/ 2311 w 6344"/>
              <a:gd name="T49" fmla="*/ 2809 h 6827"/>
              <a:gd name="T50" fmla="*/ 2942 w 6344"/>
              <a:gd name="T51" fmla="*/ 1787 h 6827"/>
              <a:gd name="T52" fmla="*/ 4489 w 6344"/>
              <a:gd name="T53" fmla="*/ 704 h 6827"/>
              <a:gd name="T54" fmla="*/ 4851 w 6344"/>
              <a:gd name="T55" fmla="*/ 1041 h 6827"/>
              <a:gd name="T56" fmla="*/ 4734 w 6344"/>
              <a:gd name="T57" fmla="*/ 1268 h 6827"/>
              <a:gd name="T58" fmla="*/ 4695 w 6344"/>
              <a:gd name="T59" fmla="*/ 1300 h 6827"/>
              <a:gd name="T60" fmla="*/ 3957 w 6344"/>
              <a:gd name="T61" fmla="*/ 2017 h 6827"/>
              <a:gd name="T62" fmla="*/ 3507 w 6344"/>
              <a:gd name="T63" fmla="*/ 3868 h 6827"/>
              <a:gd name="T64" fmla="*/ 3789 w 6344"/>
              <a:gd name="T65" fmla="*/ 3840 h 6827"/>
              <a:gd name="T66" fmla="*/ 3786 w 6344"/>
              <a:gd name="T67" fmla="*/ 3812 h 6827"/>
              <a:gd name="T68" fmla="*/ 4221 w 6344"/>
              <a:gd name="T69" fmla="*/ 2149 h 6827"/>
              <a:gd name="T70" fmla="*/ 5393 w 6344"/>
              <a:gd name="T71" fmla="*/ 3539 h 6827"/>
              <a:gd name="T72" fmla="*/ 5608 w 6344"/>
              <a:gd name="T73" fmla="*/ 6141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44" h="6827">
                <a:moveTo>
                  <a:pt x="4443" y="1942"/>
                </a:moveTo>
                <a:lnTo>
                  <a:pt x="4893" y="1504"/>
                </a:lnTo>
                <a:cubicBezTo>
                  <a:pt x="4893" y="1504"/>
                  <a:pt x="5343" y="1203"/>
                  <a:pt x="5074" y="864"/>
                </a:cubicBezTo>
                <a:cubicBezTo>
                  <a:pt x="4915" y="664"/>
                  <a:pt x="4693" y="419"/>
                  <a:pt x="4486" y="419"/>
                </a:cubicBezTo>
                <a:cubicBezTo>
                  <a:pt x="4454" y="419"/>
                  <a:pt x="4423" y="425"/>
                  <a:pt x="4393" y="437"/>
                </a:cubicBezTo>
                <a:cubicBezTo>
                  <a:pt x="4294" y="476"/>
                  <a:pt x="4198" y="518"/>
                  <a:pt x="4107" y="562"/>
                </a:cubicBezTo>
                <a:lnTo>
                  <a:pt x="4124" y="448"/>
                </a:lnTo>
                <a:cubicBezTo>
                  <a:pt x="4148" y="368"/>
                  <a:pt x="3919" y="218"/>
                  <a:pt x="3603" y="108"/>
                </a:cubicBezTo>
                <a:cubicBezTo>
                  <a:pt x="3401" y="38"/>
                  <a:pt x="3211" y="0"/>
                  <a:pt x="3086" y="0"/>
                </a:cubicBezTo>
                <a:cubicBezTo>
                  <a:pt x="3009" y="0"/>
                  <a:pt x="2957" y="14"/>
                  <a:pt x="2942" y="44"/>
                </a:cubicBezTo>
                <a:cubicBezTo>
                  <a:pt x="2941" y="46"/>
                  <a:pt x="2940" y="49"/>
                  <a:pt x="2940" y="52"/>
                </a:cubicBezTo>
                <a:lnTo>
                  <a:pt x="2939" y="51"/>
                </a:lnTo>
                <a:lnTo>
                  <a:pt x="2630" y="1577"/>
                </a:lnTo>
                <a:lnTo>
                  <a:pt x="2600" y="977"/>
                </a:lnTo>
                <a:lnTo>
                  <a:pt x="2599" y="977"/>
                </a:lnTo>
                <a:cubicBezTo>
                  <a:pt x="2599" y="974"/>
                  <a:pt x="2599" y="971"/>
                  <a:pt x="2598" y="968"/>
                </a:cubicBezTo>
                <a:cubicBezTo>
                  <a:pt x="2584" y="914"/>
                  <a:pt x="2493" y="886"/>
                  <a:pt x="2364" y="886"/>
                </a:cubicBezTo>
                <a:cubicBezTo>
                  <a:pt x="2261" y="886"/>
                  <a:pt x="2134" y="904"/>
                  <a:pt x="1999" y="939"/>
                </a:cubicBezTo>
                <a:cubicBezTo>
                  <a:pt x="1702" y="1017"/>
                  <a:pt x="1480" y="1156"/>
                  <a:pt x="1492" y="1252"/>
                </a:cubicBezTo>
                <a:lnTo>
                  <a:pt x="1496" y="1763"/>
                </a:lnTo>
                <a:cubicBezTo>
                  <a:pt x="1452" y="1746"/>
                  <a:pt x="1413" y="1735"/>
                  <a:pt x="1379" y="1735"/>
                </a:cubicBezTo>
                <a:cubicBezTo>
                  <a:pt x="1328" y="1735"/>
                  <a:pt x="1291" y="1758"/>
                  <a:pt x="1273" y="1812"/>
                </a:cubicBezTo>
                <a:cubicBezTo>
                  <a:pt x="0" y="5679"/>
                  <a:pt x="2821" y="6827"/>
                  <a:pt x="4582" y="6827"/>
                </a:cubicBezTo>
                <a:cubicBezTo>
                  <a:pt x="4982" y="6827"/>
                  <a:pt x="5328" y="6767"/>
                  <a:pt x="5558" y="6667"/>
                </a:cubicBezTo>
                <a:cubicBezTo>
                  <a:pt x="6344" y="6324"/>
                  <a:pt x="6167" y="2805"/>
                  <a:pt x="4443" y="1942"/>
                </a:cubicBezTo>
                <a:close/>
                <a:moveTo>
                  <a:pt x="3181" y="293"/>
                </a:moveTo>
                <a:cubicBezTo>
                  <a:pt x="3263" y="305"/>
                  <a:pt x="3377" y="331"/>
                  <a:pt x="3509" y="377"/>
                </a:cubicBezTo>
                <a:cubicBezTo>
                  <a:pt x="3659" y="429"/>
                  <a:pt x="3765" y="483"/>
                  <a:pt x="3826" y="521"/>
                </a:cubicBezTo>
                <a:lnTo>
                  <a:pt x="3796" y="727"/>
                </a:lnTo>
                <a:cubicBezTo>
                  <a:pt x="3461" y="923"/>
                  <a:pt x="3186" y="1141"/>
                  <a:pt x="2966" y="1352"/>
                </a:cubicBezTo>
                <a:lnTo>
                  <a:pt x="3181" y="293"/>
                </a:lnTo>
                <a:close/>
                <a:moveTo>
                  <a:pt x="2072" y="1214"/>
                </a:moveTo>
                <a:cubicBezTo>
                  <a:pt x="2162" y="1190"/>
                  <a:pt x="2250" y="1176"/>
                  <a:pt x="2325" y="1172"/>
                </a:cubicBezTo>
                <a:lnTo>
                  <a:pt x="2370" y="2066"/>
                </a:lnTo>
                <a:cubicBezTo>
                  <a:pt x="2269" y="2221"/>
                  <a:pt x="2223" y="2319"/>
                  <a:pt x="2223" y="2319"/>
                </a:cubicBezTo>
                <a:cubicBezTo>
                  <a:pt x="2223" y="2319"/>
                  <a:pt x="2008" y="2106"/>
                  <a:pt x="1781" y="1937"/>
                </a:cubicBezTo>
                <a:lnTo>
                  <a:pt x="1777" y="1332"/>
                </a:lnTo>
                <a:cubicBezTo>
                  <a:pt x="1829" y="1300"/>
                  <a:pt x="1930" y="1252"/>
                  <a:pt x="2072" y="1214"/>
                </a:cubicBezTo>
                <a:close/>
                <a:moveTo>
                  <a:pt x="5608" y="6141"/>
                </a:moveTo>
                <a:cubicBezTo>
                  <a:pt x="5550" y="6309"/>
                  <a:pt x="5483" y="6389"/>
                  <a:pt x="5444" y="6406"/>
                </a:cubicBezTo>
                <a:cubicBezTo>
                  <a:pt x="5246" y="6493"/>
                  <a:pt x="4931" y="6542"/>
                  <a:pt x="4582" y="6542"/>
                </a:cubicBezTo>
                <a:cubicBezTo>
                  <a:pt x="4068" y="6542"/>
                  <a:pt x="3524" y="6439"/>
                  <a:pt x="3052" y="6250"/>
                </a:cubicBezTo>
                <a:cubicBezTo>
                  <a:pt x="2784" y="6143"/>
                  <a:pt x="2539" y="6010"/>
                  <a:pt x="2325" y="5854"/>
                </a:cubicBezTo>
                <a:cubicBezTo>
                  <a:pt x="2092" y="5685"/>
                  <a:pt x="1894" y="5487"/>
                  <a:pt x="1735" y="5267"/>
                </a:cubicBezTo>
                <a:cubicBezTo>
                  <a:pt x="1463" y="4892"/>
                  <a:pt x="1301" y="4442"/>
                  <a:pt x="1253" y="3931"/>
                </a:cubicBezTo>
                <a:cubicBezTo>
                  <a:pt x="1202" y="3385"/>
                  <a:pt x="1280" y="2763"/>
                  <a:pt x="1487" y="2079"/>
                </a:cubicBezTo>
                <a:cubicBezTo>
                  <a:pt x="1493" y="2083"/>
                  <a:pt x="1499" y="2087"/>
                  <a:pt x="1506" y="2092"/>
                </a:cubicBezTo>
                <a:cubicBezTo>
                  <a:pt x="1574" y="2135"/>
                  <a:pt x="1653" y="2194"/>
                  <a:pt x="1740" y="2266"/>
                </a:cubicBezTo>
                <a:cubicBezTo>
                  <a:pt x="1895" y="2395"/>
                  <a:pt x="2022" y="2520"/>
                  <a:pt x="2023" y="2521"/>
                </a:cubicBezTo>
                <a:lnTo>
                  <a:pt x="2311" y="2809"/>
                </a:lnTo>
                <a:lnTo>
                  <a:pt x="2481" y="2440"/>
                </a:lnTo>
                <a:cubicBezTo>
                  <a:pt x="2487" y="2427"/>
                  <a:pt x="2628" y="2140"/>
                  <a:pt x="2942" y="1787"/>
                </a:cubicBezTo>
                <a:cubicBezTo>
                  <a:pt x="3128" y="1578"/>
                  <a:pt x="3338" y="1386"/>
                  <a:pt x="3566" y="1218"/>
                </a:cubicBezTo>
                <a:cubicBezTo>
                  <a:pt x="3848" y="1010"/>
                  <a:pt x="4158" y="838"/>
                  <a:pt x="4489" y="704"/>
                </a:cubicBezTo>
                <a:cubicBezTo>
                  <a:pt x="4503" y="708"/>
                  <a:pt x="4546" y="723"/>
                  <a:pt x="4622" y="791"/>
                </a:cubicBezTo>
                <a:cubicBezTo>
                  <a:pt x="4710" y="867"/>
                  <a:pt x="4795" y="970"/>
                  <a:pt x="4851" y="1041"/>
                </a:cubicBezTo>
                <a:cubicBezTo>
                  <a:pt x="4878" y="1074"/>
                  <a:pt x="4876" y="1089"/>
                  <a:pt x="4875" y="1095"/>
                </a:cubicBezTo>
                <a:cubicBezTo>
                  <a:pt x="4867" y="1149"/>
                  <a:pt x="4787" y="1231"/>
                  <a:pt x="4734" y="1268"/>
                </a:cubicBezTo>
                <a:lnTo>
                  <a:pt x="4715" y="1280"/>
                </a:lnTo>
                <a:lnTo>
                  <a:pt x="4695" y="1300"/>
                </a:lnTo>
                <a:lnTo>
                  <a:pt x="4244" y="1738"/>
                </a:lnTo>
                <a:lnTo>
                  <a:pt x="3957" y="2017"/>
                </a:lnTo>
                <a:cubicBezTo>
                  <a:pt x="3904" y="2080"/>
                  <a:pt x="3849" y="2151"/>
                  <a:pt x="3797" y="2232"/>
                </a:cubicBezTo>
                <a:cubicBezTo>
                  <a:pt x="3583" y="2559"/>
                  <a:pt x="3360" y="3108"/>
                  <a:pt x="3507" y="3868"/>
                </a:cubicBezTo>
                <a:cubicBezTo>
                  <a:pt x="3519" y="3933"/>
                  <a:pt x="3577" y="3983"/>
                  <a:pt x="3646" y="3983"/>
                </a:cubicBezTo>
                <a:cubicBezTo>
                  <a:pt x="3725" y="3983"/>
                  <a:pt x="3789" y="3919"/>
                  <a:pt x="3789" y="3840"/>
                </a:cubicBezTo>
                <a:cubicBezTo>
                  <a:pt x="3789" y="3831"/>
                  <a:pt x="3788" y="3822"/>
                  <a:pt x="3786" y="3813"/>
                </a:cubicBezTo>
                <a:cubicBezTo>
                  <a:pt x="3786" y="3813"/>
                  <a:pt x="3786" y="3813"/>
                  <a:pt x="3786" y="3812"/>
                </a:cubicBezTo>
                <a:cubicBezTo>
                  <a:pt x="3684" y="3282"/>
                  <a:pt x="3765" y="2806"/>
                  <a:pt x="4028" y="2398"/>
                </a:cubicBezTo>
                <a:cubicBezTo>
                  <a:pt x="4092" y="2299"/>
                  <a:pt x="4159" y="2216"/>
                  <a:pt x="4221" y="2149"/>
                </a:cubicBezTo>
                <a:lnTo>
                  <a:pt x="4315" y="2196"/>
                </a:lnTo>
                <a:cubicBezTo>
                  <a:pt x="4882" y="2480"/>
                  <a:pt x="5214" y="3083"/>
                  <a:pt x="5393" y="3539"/>
                </a:cubicBezTo>
                <a:cubicBezTo>
                  <a:pt x="5617" y="4109"/>
                  <a:pt x="5736" y="4788"/>
                  <a:pt x="5720" y="5401"/>
                </a:cubicBezTo>
                <a:cubicBezTo>
                  <a:pt x="5712" y="5694"/>
                  <a:pt x="5673" y="5950"/>
                  <a:pt x="5608" y="614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4" name="矩形 13"/>
          <p:cNvSpPr/>
          <p:nvPr>
            <p:custDataLst>
              <p:tags r:id="rId14"/>
            </p:custDataLst>
          </p:nvPr>
        </p:nvSpPr>
        <p:spPr>
          <a:xfrm>
            <a:off x="4637271" y="4762379"/>
            <a:ext cx="3254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四、上皮组织的更新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再生</a:t>
            </a:r>
          </a:p>
        </p:txBody>
      </p:sp>
      <p:sp>
        <p:nvSpPr>
          <p:cNvPr id="15" name="平行四边形 14"/>
          <p:cNvSpPr/>
          <p:nvPr>
            <p:custDataLst>
              <p:tags r:id="rId15"/>
            </p:custDataLst>
          </p:nvPr>
        </p:nvSpPr>
        <p:spPr>
          <a:xfrm>
            <a:off x="3492923" y="4672399"/>
            <a:ext cx="1076149" cy="614303"/>
          </a:xfrm>
          <a:prstGeom prst="parallelogram">
            <a:avLst>
              <a:gd name="adj" fmla="val 4820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平行四边形 15"/>
          <p:cNvSpPr/>
          <p:nvPr>
            <p:custDataLst>
              <p:tags r:id="rId16"/>
            </p:custDataLst>
          </p:nvPr>
        </p:nvSpPr>
        <p:spPr>
          <a:xfrm>
            <a:off x="4400638" y="4650175"/>
            <a:ext cx="3665051" cy="614303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KSO_Shape"/>
          <p:cNvSpPr/>
          <p:nvPr>
            <p:custDataLst>
              <p:tags r:id="rId17"/>
            </p:custDataLst>
          </p:nvPr>
        </p:nvSpPr>
        <p:spPr bwMode="auto">
          <a:xfrm>
            <a:off x="3935830" y="4853830"/>
            <a:ext cx="249189" cy="232161"/>
          </a:xfrm>
          <a:custGeom>
            <a:avLst/>
            <a:gdLst>
              <a:gd name="T0" fmla="*/ 685899 w 2767013"/>
              <a:gd name="T1" fmla="*/ 1628140 h 2578100"/>
              <a:gd name="T2" fmla="*/ 814822 w 2767013"/>
              <a:gd name="T3" fmla="*/ 1673225 h 2578100"/>
              <a:gd name="T4" fmla="*/ 1062190 w 2767013"/>
              <a:gd name="T5" fmla="*/ 1516380 h 2578100"/>
              <a:gd name="T6" fmla="*/ 1081547 w 2767013"/>
              <a:gd name="T7" fmla="*/ 1274 h 2578100"/>
              <a:gd name="T8" fmla="*/ 1235742 w 2767013"/>
              <a:gd name="T9" fmla="*/ 89156 h 2578100"/>
              <a:gd name="T10" fmla="*/ 1326071 w 2767013"/>
              <a:gd name="T11" fmla="*/ 253047 h 2578100"/>
              <a:gd name="T12" fmla="*/ 1519456 w 2767013"/>
              <a:gd name="T13" fmla="*/ 439420 h 2578100"/>
              <a:gd name="T14" fmla="*/ 1614085 w 2767013"/>
              <a:gd name="T15" fmla="*/ 664210 h 2578100"/>
              <a:gd name="T16" fmla="*/ 1591856 w 2767013"/>
              <a:gd name="T17" fmla="*/ 958850 h 2578100"/>
              <a:gd name="T18" fmla="*/ 1395296 w 2767013"/>
              <a:gd name="T19" fmla="*/ 1286192 h 2578100"/>
              <a:gd name="T20" fmla="*/ 1116808 w 2767013"/>
              <a:gd name="T21" fmla="*/ 1571625 h 2578100"/>
              <a:gd name="T22" fmla="*/ 863407 w 2767013"/>
              <a:gd name="T23" fmla="*/ 1737678 h 2578100"/>
              <a:gd name="T24" fmla="*/ 940570 w 2767013"/>
              <a:gd name="T25" fmla="*/ 2122805 h 2578100"/>
              <a:gd name="T26" fmla="*/ 1091404 w 2767013"/>
              <a:gd name="T27" fmla="*/ 2375218 h 2578100"/>
              <a:gd name="T28" fmla="*/ 1303842 w 2767013"/>
              <a:gd name="T29" fmla="*/ 2498090 h 2578100"/>
              <a:gd name="T30" fmla="*/ 1476587 w 2767013"/>
              <a:gd name="T31" fmla="*/ 2471103 h 2578100"/>
              <a:gd name="T32" fmla="*/ 1605828 w 2767013"/>
              <a:gd name="T33" fmla="*/ 2357120 h 2578100"/>
              <a:gd name="T34" fmla="*/ 1764601 w 2767013"/>
              <a:gd name="T35" fmla="*/ 1958340 h 2578100"/>
              <a:gd name="T36" fmla="*/ 1892890 w 2767013"/>
              <a:gd name="T37" fmla="*/ 1682433 h 2578100"/>
              <a:gd name="T38" fmla="*/ 2061506 w 2767013"/>
              <a:gd name="T39" fmla="*/ 1567497 h 2578100"/>
              <a:gd name="T40" fmla="*/ 2208566 w 2767013"/>
              <a:gd name="T41" fmla="*/ 1484745 h 2578100"/>
              <a:gd name="T42" fmla="*/ 2435693 w 2767013"/>
              <a:gd name="T43" fmla="*/ 1370330 h 2578100"/>
              <a:gd name="T44" fmla="*/ 2674574 w 2767013"/>
              <a:gd name="T45" fmla="*/ 1462498 h 2578100"/>
              <a:gd name="T46" fmla="*/ 2766695 w 2767013"/>
              <a:gd name="T47" fmla="*/ 1701499 h 2578100"/>
              <a:gd name="T48" fmla="*/ 2652338 w 2767013"/>
              <a:gd name="T49" fmla="*/ 1928423 h 2578100"/>
              <a:gd name="T50" fmla="*/ 2403927 w 2767013"/>
              <a:gd name="T51" fmla="*/ 1996754 h 2578100"/>
              <a:gd name="T52" fmla="*/ 2190777 w 2767013"/>
              <a:gd name="T53" fmla="*/ 1861363 h 2578100"/>
              <a:gd name="T54" fmla="*/ 2137718 w 2767013"/>
              <a:gd name="T55" fmla="*/ 1635442 h 2578100"/>
              <a:gd name="T56" fmla="*/ 1985931 w 2767013"/>
              <a:gd name="T57" fmla="*/ 1698308 h 2578100"/>
              <a:gd name="T58" fmla="*/ 1849704 w 2767013"/>
              <a:gd name="T59" fmla="*/ 1946593 h 2578100"/>
              <a:gd name="T60" fmla="*/ 1683627 w 2767013"/>
              <a:gd name="T61" fmla="*/ 2382203 h 2578100"/>
              <a:gd name="T62" fmla="*/ 1542319 w 2767013"/>
              <a:gd name="T63" fmla="*/ 2526030 h 2578100"/>
              <a:gd name="T64" fmla="*/ 1334327 w 2767013"/>
              <a:gd name="T65" fmla="*/ 2578100 h 2578100"/>
              <a:gd name="T66" fmla="*/ 1178094 w 2767013"/>
              <a:gd name="T67" fmla="*/ 2540318 h 2578100"/>
              <a:gd name="T68" fmla="*/ 964386 w 2767013"/>
              <a:gd name="T69" fmla="*/ 2336483 h 2578100"/>
              <a:gd name="T70" fmla="*/ 805296 w 2767013"/>
              <a:gd name="T71" fmla="*/ 1978660 h 2578100"/>
              <a:gd name="T72" fmla="*/ 664306 w 2767013"/>
              <a:gd name="T73" fmla="*/ 1706245 h 2578100"/>
              <a:gd name="T74" fmla="*/ 335963 w 2767013"/>
              <a:gd name="T75" fmla="*/ 1411922 h 2578100"/>
              <a:gd name="T76" fmla="*/ 52713 w 2767013"/>
              <a:gd name="T77" fmla="*/ 977265 h 2578100"/>
              <a:gd name="T78" fmla="*/ 0 w 2767013"/>
              <a:gd name="T79" fmla="*/ 758190 h 2578100"/>
              <a:gd name="T80" fmla="*/ 59063 w 2767013"/>
              <a:gd name="T81" fmla="*/ 503237 h 2578100"/>
              <a:gd name="T82" fmla="*/ 192115 w 2767013"/>
              <a:gd name="T83" fmla="*/ 330200 h 2578100"/>
              <a:gd name="T84" fmla="*/ 291846 w 2767013"/>
              <a:gd name="T85" fmla="*/ 139292 h 2578100"/>
              <a:gd name="T86" fmla="*/ 425579 w 2767013"/>
              <a:gd name="T87" fmla="*/ 24440 h 2578100"/>
              <a:gd name="T88" fmla="*/ 606438 w 2767013"/>
              <a:gd name="T89" fmla="*/ 46331 h 2578100"/>
              <a:gd name="T90" fmla="*/ 708330 w 2767013"/>
              <a:gd name="T91" fmla="*/ 190690 h 2578100"/>
              <a:gd name="T92" fmla="*/ 668529 w 2767013"/>
              <a:gd name="T93" fmla="*/ 367093 h 2578100"/>
              <a:gd name="T94" fmla="*/ 514098 w 2767013"/>
              <a:gd name="T95" fmla="*/ 454343 h 2578100"/>
              <a:gd name="T96" fmla="*/ 342792 w 2767013"/>
              <a:gd name="T97" fmla="*/ 398503 h 2578100"/>
              <a:gd name="T98" fmla="*/ 190527 w 2767013"/>
              <a:gd name="T99" fmla="*/ 441642 h 2578100"/>
              <a:gd name="T100" fmla="*/ 96216 w 2767013"/>
              <a:gd name="T101" fmla="*/ 623887 h 2578100"/>
              <a:gd name="T102" fmla="*/ 93994 w 2767013"/>
              <a:gd name="T103" fmla="*/ 860425 h 2578100"/>
              <a:gd name="T104" fmla="*/ 213708 w 2767013"/>
              <a:gd name="T105" fmla="*/ 1118235 h 2578100"/>
              <a:gd name="T106" fmla="*/ 1476905 w 2767013"/>
              <a:gd name="T107" fmla="*/ 1029017 h 2578100"/>
              <a:gd name="T108" fmla="*/ 1548670 w 2767013"/>
              <a:gd name="T109" fmla="*/ 805180 h 2578100"/>
              <a:gd name="T110" fmla="*/ 1503896 w 2767013"/>
              <a:gd name="T111" fmla="*/ 573087 h 2578100"/>
              <a:gd name="T112" fmla="*/ 1387357 w 2767013"/>
              <a:gd name="T113" fmla="*/ 404177 h 2578100"/>
              <a:gd name="T114" fmla="*/ 1214802 w 2767013"/>
              <a:gd name="T115" fmla="*/ 377957 h 2578100"/>
              <a:gd name="T116" fmla="*/ 1047917 w 2767013"/>
              <a:gd name="T117" fmla="*/ 442595 h 2578100"/>
              <a:gd name="T118" fmla="*/ 888646 w 2767013"/>
              <a:gd name="T119" fmla="*/ 362354 h 2578100"/>
              <a:gd name="T120" fmla="*/ 840738 w 2767013"/>
              <a:gd name="T121" fmla="*/ 187864 h 2578100"/>
              <a:gd name="T122" fmla="*/ 935602 w 2767013"/>
              <a:gd name="T123" fmla="*/ 37891 h 2578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67013" h="2578100">
                <a:moveTo>
                  <a:pt x="332788" y="1286192"/>
                </a:moveTo>
                <a:lnTo>
                  <a:pt x="352476" y="1310640"/>
                </a:lnTo>
                <a:lnTo>
                  <a:pt x="372799" y="1335087"/>
                </a:lnTo>
                <a:lnTo>
                  <a:pt x="392804" y="1358582"/>
                </a:lnTo>
                <a:lnTo>
                  <a:pt x="413444" y="1381760"/>
                </a:lnTo>
                <a:lnTo>
                  <a:pt x="433767" y="1404620"/>
                </a:lnTo>
                <a:lnTo>
                  <a:pt x="454408" y="1426527"/>
                </a:lnTo>
                <a:lnTo>
                  <a:pt x="475366" y="1448117"/>
                </a:lnTo>
                <a:lnTo>
                  <a:pt x="495689" y="1468437"/>
                </a:lnTo>
                <a:lnTo>
                  <a:pt x="522998" y="1495107"/>
                </a:lnTo>
                <a:lnTo>
                  <a:pt x="549354" y="1519555"/>
                </a:lnTo>
                <a:lnTo>
                  <a:pt x="574758" y="1542097"/>
                </a:lnTo>
                <a:lnTo>
                  <a:pt x="599209" y="1563052"/>
                </a:lnTo>
                <a:lnTo>
                  <a:pt x="622707" y="1581785"/>
                </a:lnTo>
                <a:lnTo>
                  <a:pt x="644935" y="1598930"/>
                </a:lnTo>
                <a:lnTo>
                  <a:pt x="666211" y="1614487"/>
                </a:lnTo>
                <a:lnTo>
                  <a:pt x="685899" y="1628140"/>
                </a:lnTo>
                <a:lnTo>
                  <a:pt x="704634" y="1639887"/>
                </a:lnTo>
                <a:lnTo>
                  <a:pt x="722416" y="1650047"/>
                </a:lnTo>
                <a:lnTo>
                  <a:pt x="730673" y="1654492"/>
                </a:lnTo>
                <a:lnTo>
                  <a:pt x="738611" y="1658620"/>
                </a:lnTo>
                <a:lnTo>
                  <a:pt x="745915" y="1662430"/>
                </a:lnTo>
                <a:lnTo>
                  <a:pt x="753218" y="1665287"/>
                </a:lnTo>
                <a:lnTo>
                  <a:pt x="760204" y="1668145"/>
                </a:lnTo>
                <a:lnTo>
                  <a:pt x="766555" y="1670685"/>
                </a:lnTo>
                <a:lnTo>
                  <a:pt x="772271" y="1672272"/>
                </a:lnTo>
                <a:lnTo>
                  <a:pt x="777987" y="1673860"/>
                </a:lnTo>
                <a:lnTo>
                  <a:pt x="783385" y="1674812"/>
                </a:lnTo>
                <a:lnTo>
                  <a:pt x="788466" y="1675765"/>
                </a:lnTo>
                <a:lnTo>
                  <a:pt x="792912" y="1676082"/>
                </a:lnTo>
                <a:lnTo>
                  <a:pt x="797040" y="1676082"/>
                </a:lnTo>
                <a:lnTo>
                  <a:pt x="801168" y="1675765"/>
                </a:lnTo>
                <a:lnTo>
                  <a:pt x="805296" y="1674812"/>
                </a:lnTo>
                <a:lnTo>
                  <a:pt x="814822" y="1673225"/>
                </a:lnTo>
                <a:lnTo>
                  <a:pt x="824666" y="1670367"/>
                </a:lnTo>
                <a:lnTo>
                  <a:pt x="835463" y="1666240"/>
                </a:lnTo>
                <a:lnTo>
                  <a:pt x="847212" y="1661477"/>
                </a:lnTo>
                <a:lnTo>
                  <a:pt x="859279" y="1656080"/>
                </a:lnTo>
                <a:lnTo>
                  <a:pt x="872298" y="1649730"/>
                </a:lnTo>
                <a:lnTo>
                  <a:pt x="885635" y="1642427"/>
                </a:lnTo>
                <a:lnTo>
                  <a:pt x="899607" y="1634490"/>
                </a:lnTo>
                <a:lnTo>
                  <a:pt x="913896" y="1625917"/>
                </a:lnTo>
                <a:lnTo>
                  <a:pt x="929139" y="1616392"/>
                </a:lnTo>
                <a:lnTo>
                  <a:pt x="944381" y="1606232"/>
                </a:lnTo>
                <a:lnTo>
                  <a:pt x="960258" y="1595437"/>
                </a:lnTo>
                <a:lnTo>
                  <a:pt x="976453" y="1583690"/>
                </a:lnTo>
                <a:lnTo>
                  <a:pt x="992965" y="1571307"/>
                </a:lnTo>
                <a:lnTo>
                  <a:pt x="1010113" y="1558290"/>
                </a:lnTo>
                <a:lnTo>
                  <a:pt x="1026943" y="1544955"/>
                </a:lnTo>
                <a:lnTo>
                  <a:pt x="1044408" y="1530985"/>
                </a:lnTo>
                <a:lnTo>
                  <a:pt x="1062190" y="1516380"/>
                </a:lnTo>
                <a:lnTo>
                  <a:pt x="1079655" y="1501140"/>
                </a:lnTo>
                <a:lnTo>
                  <a:pt x="1097755" y="1485265"/>
                </a:lnTo>
                <a:lnTo>
                  <a:pt x="1116173" y="1469072"/>
                </a:lnTo>
                <a:lnTo>
                  <a:pt x="1133956" y="1452562"/>
                </a:lnTo>
                <a:lnTo>
                  <a:pt x="1152056" y="1435735"/>
                </a:lnTo>
                <a:lnTo>
                  <a:pt x="1170473" y="1418272"/>
                </a:lnTo>
                <a:lnTo>
                  <a:pt x="1188573" y="1400492"/>
                </a:lnTo>
                <a:lnTo>
                  <a:pt x="1206674" y="1382077"/>
                </a:lnTo>
                <a:lnTo>
                  <a:pt x="1224774" y="1363345"/>
                </a:lnTo>
                <a:lnTo>
                  <a:pt x="1242556" y="1344930"/>
                </a:lnTo>
                <a:lnTo>
                  <a:pt x="1260339" y="1325245"/>
                </a:lnTo>
                <a:lnTo>
                  <a:pt x="1277486" y="1305877"/>
                </a:lnTo>
                <a:lnTo>
                  <a:pt x="1294951" y="1286192"/>
                </a:lnTo>
                <a:lnTo>
                  <a:pt x="332788" y="1286192"/>
                </a:lnTo>
                <a:close/>
                <a:moveTo>
                  <a:pt x="1059021" y="0"/>
                </a:moveTo>
                <a:lnTo>
                  <a:pt x="1070443" y="318"/>
                </a:lnTo>
                <a:lnTo>
                  <a:pt x="1081547" y="1274"/>
                </a:lnTo>
                <a:lnTo>
                  <a:pt x="1092652" y="2547"/>
                </a:lnTo>
                <a:lnTo>
                  <a:pt x="1103439" y="4776"/>
                </a:lnTo>
                <a:lnTo>
                  <a:pt x="1114226" y="7323"/>
                </a:lnTo>
                <a:lnTo>
                  <a:pt x="1124696" y="10189"/>
                </a:lnTo>
                <a:lnTo>
                  <a:pt x="1134849" y="13692"/>
                </a:lnTo>
                <a:lnTo>
                  <a:pt x="1144684" y="17831"/>
                </a:lnTo>
                <a:lnTo>
                  <a:pt x="1154520" y="21970"/>
                </a:lnTo>
                <a:lnTo>
                  <a:pt x="1164038" y="26747"/>
                </a:lnTo>
                <a:lnTo>
                  <a:pt x="1173239" y="32160"/>
                </a:lnTo>
                <a:lnTo>
                  <a:pt x="1182123" y="37891"/>
                </a:lnTo>
                <a:lnTo>
                  <a:pt x="1190689" y="43941"/>
                </a:lnTo>
                <a:lnTo>
                  <a:pt x="1199255" y="50946"/>
                </a:lnTo>
                <a:lnTo>
                  <a:pt x="1207187" y="57633"/>
                </a:lnTo>
                <a:lnTo>
                  <a:pt x="1214802" y="64956"/>
                </a:lnTo>
                <a:lnTo>
                  <a:pt x="1222416" y="72598"/>
                </a:lnTo>
                <a:lnTo>
                  <a:pt x="1229079" y="80877"/>
                </a:lnTo>
                <a:lnTo>
                  <a:pt x="1235742" y="89156"/>
                </a:lnTo>
                <a:lnTo>
                  <a:pt x="1241770" y="97753"/>
                </a:lnTo>
                <a:lnTo>
                  <a:pt x="1247481" y="106668"/>
                </a:lnTo>
                <a:lnTo>
                  <a:pt x="1252874" y="116221"/>
                </a:lnTo>
                <a:lnTo>
                  <a:pt x="1257633" y="125455"/>
                </a:lnTo>
                <a:lnTo>
                  <a:pt x="1262392" y="135326"/>
                </a:lnTo>
                <a:lnTo>
                  <a:pt x="1266200" y="145515"/>
                </a:lnTo>
                <a:lnTo>
                  <a:pt x="1269372" y="155704"/>
                </a:lnTo>
                <a:lnTo>
                  <a:pt x="1272545" y="166212"/>
                </a:lnTo>
                <a:lnTo>
                  <a:pt x="1275083" y="176719"/>
                </a:lnTo>
                <a:lnTo>
                  <a:pt x="1276987" y="187864"/>
                </a:lnTo>
                <a:lnTo>
                  <a:pt x="1278573" y="198690"/>
                </a:lnTo>
                <a:lnTo>
                  <a:pt x="1279208" y="210153"/>
                </a:lnTo>
                <a:lnTo>
                  <a:pt x="1279525" y="221616"/>
                </a:lnTo>
                <a:lnTo>
                  <a:pt x="1279423" y="225313"/>
                </a:lnTo>
                <a:lnTo>
                  <a:pt x="1289553" y="230822"/>
                </a:lnTo>
                <a:lnTo>
                  <a:pt x="1307653" y="241617"/>
                </a:lnTo>
                <a:lnTo>
                  <a:pt x="1326071" y="253047"/>
                </a:lnTo>
                <a:lnTo>
                  <a:pt x="1344488" y="265430"/>
                </a:lnTo>
                <a:lnTo>
                  <a:pt x="1363224" y="278765"/>
                </a:lnTo>
                <a:lnTo>
                  <a:pt x="1381641" y="292735"/>
                </a:lnTo>
                <a:lnTo>
                  <a:pt x="1400059" y="307657"/>
                </a:lnTo>
                <a:lnTo>
                  <a:pt x="1418159" y="323532"/>
                </a:lnTo>
                <a:lnTo>
                  <a:pt x="1427050" y="331787"/>
                </a:lnTo>
                <a:lnTo>
                  <a:pt x="1436259" y="340360"/>
                </a:lnTo>
                <a:lnTo>
                  <a:pt x="1445150" y="349567"/>
                </a:lnTo>
                <a:lnTo>
                  <a:pt x="1453724" y="358457"/>
                </a:lnTo>
                <a:lnTo>
                  <a:pt x="1462298" y="367665"/>
                </a:lnTo>
                <a:lnTo>
                  <a:pt x="1471189" y="377190"/>
                </a:lnTo>
                <a:lnTo>
                  <a:pt x="1479763" y="386715"/>
                </a:lnTo>
                <a:lnTo>
                  <a:pt x="1488019" y="396875"/>
                </a:lnTo>
                <a:lnTo>
                  <a:pt x="1495958" y="407035"/>
                </a:lnTo>
                <a:lnTo>
                  <a:pt x="1504214" y="417512"/>
                </a:lnTo>
                <a:lnTo>
                  <a:pt x="1511517" y="428307"/>
                </a:lnTo>
                <a:lnTo>
                  <a:pt x="1519456" y="439420"/>
                </a:lnTo>
                <a:lnTo>
                  <a:pt x="1527077" y="450532"/>
                </a:lnTo>
                <a:lnTo>
                  <a:pt x="1534381" y="461962"/>
                </a:lnTo>
                <a:lnTo>
                  <a:pt x="1541367" y="473392"/>
                </a:lnTo>
                <a:lnTo>
                  <a:pt x="1548353" y="485775"/>
                </a:lnTo>
                <a:lnTo>
                  <a:pt x="1554704" y="497840"/>
                </a:lnTo>
                <a:lnTo>
                  <a:pt x="1561372" y="510222"/>
                </a:lnTo>
                <a:lnTo>
                  <a:pt x="1567405" y="523240"/>
                </a:lnTo>
                <a:lnTo>
                  <a:pt x="1573439" y="535940"/>
                </a:lnTo>
                <a:lnTo>
                  <a:pt x="1579155" y="548957"/>
                </a:lnTo>
                <a:lnTo>
                  <a:pt x="1584553" y="562610"/>
                </a:lnTo>
                <a:lnTo>
                  <a:pt x="1589634" y="576262"/>
                </a:lnTo>
                <a:lnTo>
                  <a:pt x="1594714" y="590232"/>
                </a:lnTo>
                <a:lnTo>
                  <a:pt x="1599160" y="604837"/>
                </a:lnTo>
                <a:lnTo>
                  <a:pt x="1603288" y="619125"/>
                </a:lnTo>
                <a:lnTo>
                  <a:pt x="1607416" y="634047"/>
                </a:lnTo>
                <a:lnTo>
                  <a:pt x="1610909" y="648970"/>
                </a:lnTo>
                <a:lnTo>
                  <a:pt x="1614085" y="664210"/>
                </a:lnTo>
                <a:lnTo>
                  <a:pt x="1617260" y="680085"/>
                </a:lnTo>
                <a:lnTo>
                  <a:pt x="1619800" y="695642"/>
                </a:lnTo>
                <a:lnTo>
                  <a:pt x="1622023" y="711835"/>
                </a:lnTo>
                <a:lnTo>
                  <a:pt x="1623928" y="728027"/>
                </a:lnTo>
                <a:lnTo>
                  <a:pt x="1625199" y="744537"/>
                </a:lnTo>
                <a:lnTo>
                  <a:pt x="1626469" y="761682"/>
                </a:lnTo>
                <a:lnTo>
                  <a:pt x="1627104" y="778827"/>
                </a:lnTo>
                <a:lnTo>
                  <a:pt x="1627104" y="795655"/>
                </a:lnTo>
                <a:lnTo>
                  <a:pt x="1626469" y="813117"/>
                </a:lnTo>
                <a:lnTo>
                  <a:pt x="1624564" y="830580"/>
                </a:lnTo>
                <a:lnTo>
                  <a:pt x="1622023" y="848360"/>
                </a:lnTo>
                <a:lnTo>
                  <a:pt x="1618848" y="866140"/>
                </a:lnTo>
                <a:lnTo>
                  <a:pt x="1615037" y="884555"/>
                </a:lnTo>
                <a:lnTo>
                  <a:pt x="1610274" y="902970"/>
                </a:lnTo>
                <a:lnTo>
                  <a:pt x="1604876" y="921702"/>
                </a:lnTo>
                <a:lnTo>
                  <a:pt x="1598842" y="940117"/>
                </a:lnTo>
                <a:lnTo>
                  <a:pt x="1591856" y="958850"/>
                </a:lnTo>
                <a:lnTo>
                  <a:pt x="1584553" y="977900"/>
                </a:lnTo>
                <a:lnTo>
                  <a:pt x="1576297" y="996950"/>
                </a:lnTo>
                <a:lnTo>
                  <a:pt x="1567723" y="1016635"/>
                </a:lnTo>
                <a:lnTo>
                  <a:pt x="1558832" y="1035685"/>
                </a:lnTo>
                <a:lnTo>
                  <a:pt x="1548670" y="1055052"/>
                </a:lnTo>
                <a:lnTo>
                  <a:pt x="1538509" y="1074420"/>
                </a:lnTo>
                <a:lnTo>
                  <a:pt x="1527395" y="1093787"/>
                </a:lnTo>
                <a:lnTo>
                  <a:pt x="1516280" y="1113155"/>
                </a:lnTo>
                <a:lnTo>
                  <a:pt x="1504531" y="1132522"/>
                </a:lnTo>
                <a:lnTo>
                  <a:pt x="1492147" y="1152207"/>
                </a:lnTo>
                <a:lnTo>
                  <a:pt x="1479445" y="1171575"/>
                </a:lnTo>
                <a:lnTo>
                  <a:pt x="1466426" y="1190625"/>
                </a:lnTo>
                <a:lnTo>
                  <a:pt x="1452771" y="1209992"/>
                </a:lnTo>
                <a:lnTo>
                  <a:pt x="1438799" y="1229042"/>
                </a:lnTo>
                <a:lnTo>
                  <a:pt x="1424510" y="1248410"/>
                </a:lnTo>
                <a:lnTo>
                  <a:pt x="1409903" y="1267142"/>
                </a:lnTo>
                <a:lnTo>
                  <a:pt x="1395296" y="1286192"/>
                </a:lnTo>
                <a:lnTo>
                  <a:pt x="1380054" y="1304925"/>
                </a:lnTo>
                <a:lnTo>
                  <a:pt x="1364494" y="1323340"/>
                </a:lnTo>
                <a:lnTo>
                  <a:pt x="1348616" y="1342072"/>
                </a:lnTo>
                <a:lnTo>
                  <a:pt x="1333057" y="1359852"/>
                </a:lnTo>
                <a:lnTo>
                  <a:pt x="1317179" y="1377950"/>
                </a:lnTo>
                <a:lnTo>
                  <a:pt x="1300667" y="1395730"/>
                </a:lnTo>
                <a:lnTo>
                  <a:pt x="1284472" y="1413192"/>
                </a:lnTo>
                <a:lnTo>
                  <a:pt x="1267960" y="1430337"/>
                </a:lnTo>
                <a:lnTo>
                  <a:pt x="1251448" y="1447482"/>
                </a:lnTo>
                <a:lnTo>
                  <a:pt x="1234300" y="1464310"/>
                </a:lnTo>
                <a:lnTo>
                  <a:pt x="1217788" y="1480820"/>
                </a:lnTo>
                <a:lnTo>
                  <a:pt x="1200958" y="1496695"/>
                </a:lnTo>
                <a:lnTo>
                  <a:pt x="1184128" y="1512252"/>
                </a:lnTo>
                <a:lnTo>
                  <a:pt x="1167298" y="1527810"/>
                </a:lnTo>
                <a:lnTo>
                  <a:pt x="1150150" y="1543050"/>
                </a:lnTo>
                <a:lnTo>
                  <a:pt x="1133638" y="1557655"/>
                </a:lnTo>
                <a:lnTo>
                  <a:pt x="1116808" y="1571625"/>
                </a:lnTo>
                <a:lnTo>
                  <a:pt x="1100296" y="1585595"/>
                </a:lnTo>
                <a:lnTo>
                  <a:pt x="1083783" y="1598930"/>
                </a:lnTo>
                <a:lnTo>
                  <a:pt x="1067271" y="1611947"/>
                </a:lnTo>
                <a:lnTo>
                  <a:pt x="1051076" y="1624647"/>
                </a:lnTo>
                <a:lnTo>
                  <a:pt x="1034881" y="1636395"/>
                </a:lnTo>
                <a:lnTo>
                  <a:pt x="1019004" y="1648142"/>
                </a:lnTo>
                <a:lnTo>
                  <a:pt x="1003444" y="1658937"/>
                </a:lnTo>
                <a:lnTo>
                  <a:pt x="988202" y="1669415"/>
                </a:lnTo>
                <a:lnTo>
                  <a:pt x="972960" y="1679575"/>
                </a:lnTo>
                <a:lnTo>
                  <a:pt x="957718" y="1688783"/>
                </a:lnTo>
                <a:lnTo>
                  <a:pt x="943428" y="1697990"/>
                </a:lnTo>
                <a:lnTo>
                  <a:pt x="929139" y="1706245"/>
                </a:lnTo>
                <a:lnTo>
                  <a:pt x="915167" y="1713865"/>
                </a:lnTo>
                <a:lnTo>
                  <a:pt x="901512" y="1720850"/>
                </a:lnTo>
                <a:lnTo>
                  <a:pt x="888493" y="1726883"/>
                </a:lnTo>
                <a:lnTo>
                  <a:pt x="875473" y="1732915"/>
                </a:lnTo>
                <a:lnTo>
                  <a:pt x="863407" y="1737678"/>
                </a:lnTo>
                <a:lnTo>
                  <a:pt x="851340" y="1742440"/>
                </a:lnTo>
                <a:lnTo>
                  <a:pt x="839908" y="1746250"/>
                </a:lnTo>
                <a:lnTo>
                  <a:pt x="829112" y="1749108"/>
                </a:lnTo>
                <a:lnTo>
                  <a:pt x="835145" y="1778953"/>
                </a:lnTo>
                <a:lnTo>
                  <a:pt x="839273" y="1797368"/>
                </a:lnTo>
                <a:lnTo>
                  <a:pt x="843719" y="1818323"/>
                </a:lnTo>
                <a:lnTo>
                  <a:pt x="849117" y="1841500"/>
                </a:lnTo>
                <a:lnTo>
                  <a:pt x="855468" y="1866265"/>
                </a:lnTo>
                <a:lnTo>
                  <a:pt x="862136" y="1892300"/>
                </a:lnTo>
                <a:lnTo>
                  <a:pt x="870075" y="1920558"/>
                </a:lnTo>
                <a:lnTo>
                  <a:pt x="878649" y="1949768"/>
                </a:lnTo>
                <a:lnTo>
                  <a:pt x="887858" y="1979930"/>
                </a:lnTo>
                <a:lnTo>
                  <a:pt x="898019" y="2010728"/>
                </a:lnTo>
                <a:lnTo>
                  <a:pt x="908816" y="2042478"/>
                </a:lnTo>
                <a:lnTo>
                  <a:pt x="920882" y="2074545"/>
                </a:lnTo>
                <a:lnTo>
                  <a:pt x="933902" y="2106613"/>
                </a:lnTo>
                <a:lnTo>
                  <a:pt x="940570" y="2122805"/>
                </a:lnTo>
                <a:lnTo>
                  <a:pt x="947556" y="2138998"/>
                </a:lnTo>
                <a:lnTo>
                  <a:pt x="954542" y="2155190"/>
                </a:lnTo>
                <a:lnTo>
                  <a:pt x="961846" y="2171383"/>
                </a:lnTo>
                <a:lnTo>
                  <a:pt x="969784" y="2187258"/>
                </a:lnTo>
                <a:lnTo>
                  <a:pt x="977723" y="2203133"/>
                </a:lnTo>
                <a:lnTo>
                  <a:pt x="985662" y="2219008"/>
                </a:lnTo>
                <a:lnTo>
                  <a:pt x="993918" y="2234565"/>
                </a:lnTo>
                <a:lnTo>
                  <a:pt x="1002492" y="2249805"/>
                </a:lnTo>
                <a:lnTo>
                  <a:pt x="1011383" y="2265045"/>
                </a:lnTo>
                <a:lnTo>
                  <a:pt x="1020274" y="2279650"/>
                </a:lnTo>
                <a:lnTo>
                  <a:pt x="1029801" y="2294573"/>
                </a:lnTo>
                <a:lnTo>
                  <a:pt x="1039327" y="2308860"/>
                </a:lnTo>
                <a:lnTo>
                  <a:pt x="1049488" y="2322830"/>
                </a:lnTo>
                <a:lnTo>
                  <a:pt x="1059650" y="2336483"/>
                </a:lnTo>
                <a:lnTo>
                  <a:pt x="1070129" y="2349818"/>
                </a:lnTo>
                <a:lnTo>
                  <a:pt x="1080608" y="2362835"/>
                </a:lnTo>
                <a:lnTo>
                  <a:pt x="1091404" y="2375218"/>
                </a:lnTo>
                <a:lnTo>
                  <a:pt x="1102518" y="2387283"/>
                </a:lnTo>
                <a:lnTo>
                  <a:pt x="1113950" y="2399030"/>
                </a:lnTo>
                <a:lnTo>
                  <a:pt x="1125699" y="2410143"/>
                </a:lnTo>
                <a:lnTo>
                  <a:pt x="1137766" y="2420620"/>
                </a:lnTo>
                <a:lnTo>
                  <a:pt x="1149833" y="2430780"/>
                </a:lnTo>
                <a:lnTo>
                  <a:pt x="1162535" y="2439988"/>
                </a:lnTo>
                <a:lnTo>
                  <a:pt x="1175554" y="2449195"/>
                </a:lnTo>
                <a:lnTo>
                  <a:pt x="1188256" y="2457450"/>
                </a:lnTo>
                <a:lnTo>
                  <a:pt x="1201593" y="2464753"/>
                </a:lnTo>
                <a:lnTo>
                  <a:pt x="1215565" y="2471738"/>
                </a:lnTo>
                <a:lnTo>
                  <a:pt x="1229219" y="2478088"/>
                </a:lnTo>
                <a:lnTo>
                  <a:pt x="1243826" y="2483485"/>
                </a:lnTo>
                <a:lnTo>
                  <a:pt x="1258116" y="2488565"/>
                </a:lnTo>
                <a:lnTo>
                  <a:pt x="1273358" y="2492693"/>
                </a:lnTo>
                <a:lnTo>
                  <a:pt x="1288283" y="2495868"/>
                </a:lnTo>
                <a:lnTo>
                  <a:pt x="1295904" y="2496820"/>
                </a:lnTo>
                <a:lnTo>
                  <a:pt x="1303842" y="2498090"/>
                </a:lnTo>
                <a:lnTo>
                  <a:pt x="1311781" y="2499043"/>
                </a:lnTo>
                <a:lnTo>
                  <a:pt x="1319720" y="2499678"/>
                </a:lnTo>
                <a:lnTo>
                  <a:pt x="1327658" y="2499995"/>
                </a:lnTo>
                <a:lnTo>
                  <a:pt x="1335597" y="2500630"/>
                </a:lnTo>
                <a:lnTo>
                  <a:pt x="1347981" y="2500630"/>
                </a:lnTo>
                <a:lnTo>
                  <a:pt x="1360048" y="2499678"/>
                </a:lnTo>
                <a:lnTo>
                  <a:pt x="1371797" y="2499043"/>
                </a:lnTo>
                <a:lnTo>
                  <a:pt x="1383229" y="2498090"/>
                </a:lnTo>
                <a:lnTo>
                  <a:pt x="1394660" y="2496185"/>
                </a:lnTo>
                <a:lnTo>
                  <a:pt x="1405457" y="2494280"/>
                </a:lnTo>
                <a:lnTo>
                  <a:pt x="1416254" y="2491740"/>
                </a:lnTo>
                <a:lnTo>
                  <a:pt x="1427050" y="2489200"/>
                </a:lnTo>
                <a:lnTo>
                  <a:pt x="1437529" y="2486343"/>
                </a:lnTo>
                <a:lnTo>
                  <a:pt x="1447691" y="2483168"/>
                </a:lnTo>
                <a:lnTo>
                  <a:pt x="1457217" y="2479358"/>
                </a:lnTo>
                <a:lnTo>
                  <a:pt x="1467061" y="2475230"/>
                </a:lnTo>
                <a:lnTo>
                  <a:pt x="1476587" y="2471103"/>
                </a:lnTo>
                <a:lnTo>
                  <a:pt x="1485479" y="2466658"/>
                </a:lnTo>
                <a:lnTo>
                  <a:pt x="1494370" y="2461578"/>
                </a:lnTo>
                <a:lnTo>
                  <a:pt x="1503261" y="2456498"/>
                </a:lnTo>
                <a:lnTo>
                  <a:pt x="1511517" y="2450783"/>
                </a:lnTo>
                <a:lnTo>
                  <a:pt x="1520409" y="2445068"/>
                </a:lnTo>
                <a:lnTo>
                  <a:pt x="1528347" y="2439353"/>
                </a:lnTo>
                <a:lnTo>
                  <a:pt x="1536286" y="2433003"/>
                </a:lnTo>
                <a:lnTo>
                  <a:pt x="1543907" y="2426335"/>
                </a:lnTo>
                <a:lnTo>
                  <a:pt x="1551528" y="2419668"/>
                </a:lnTo>
                <a:lnTo>
                  <a:pt x="1558832" y="2412365"/>
                </a:lnTo>
                <a:lnTo>
                  <a:pt x="1566135" y="2405063"/>
                </a:lnTo>
                <a:lnTo>
                  <a:pt x="1573121" y="2397760"/>
                </a:lnTo>
                <a:lnTo>
                  <a:pt x="1580107" y="2390140"/>
                </a:lnTo>
                <a:lnTo>
                  <a:pt x="1586776" y="2381885"/>
                </a:lnTo>
                <a:lnTo>
                  <a:pt x="1593444" y="2373948"/>
                </a:lnTo>
                <a:lnTo>
                  <a:pt x="1599478" y="2365375"/>
                </a:lnTo>
                <a:lnTo>
                  <a:pt x="1605828" y="2357120"/>
                </a:lnTo>
                <a:lnTo>
                  <a:pt x="1611544" y="2347913"/>
                </a:lnTo>
                <a:lnTo>
                  <a:pt x="1617895" y="2339023"/>
                </a:lnTo>
                <a:lnTo>
                  <a:pt x="1629327" y="2320608"/>
                </a:lnTo>
                <a:lnTo>
                  <a:pt x="1640123" y="2301558"/>
                </a:lnTo>
                <a:lnTo>
                  <a:pt x="1650285" y="2281873"/>
                </a:lnTo>
                <a:lnTo>
                  <a:pt x="1660129" y="2261870"/>
                </a:lnTo>
                <a:lnTo>
                  <a:pt x="1669655" y="2241233"/>
                </a:lnTo>
                <a:lnTo>
                  <a:pt x="1678546" y="2219960"/>
                </a:lnTo>
                <a:lnTo>
                  <a:pt x="1687120" y="2198370"/>
                </a:lnTo>
                <a:lnTo>
                  <a:pt x="1695376" y="2176463"/>
                </a:lnTo>
                <a:lnTo>
                  <a:pt x="1703315" y="2154555"/>
                </a:lnTo>
                <a:lnTo>
                  <a:pt x="1710936" y="2132330"/>
                </a:lnTo>
                <a:lnTo>
                  <a:pt x="1718557" y="2110105"/>
                </a:lnTo>
                <a:lnTo>
                  <a:pt x="1725543" y="2087245"/>
                </a:lnTo>
                <a:lnTo>
                  <a:pt x="1739833" y="2042478"/>
                </a:lnTo>
                <a:lnTo>
                  <a:pt x="1752852" y="1997393"/>
                </a:lnTo>
                <a:lnTo>
                  <a:pt x="1764601" y="1958340"/>
                </a:lnTo>
                <a:lnTo>
                  <a:pt x="1776350" y="1920240"/>
                </a:lnTo>
                <a:lnTo>
                  <a:pt x="1788100" y="1883093"/>
                </a:lnTo>
                <a:lnTo>
                  <a:pt x="1794450" y="1864995"/>
                </a:lnTo>
                <a:lnTo>
                  <a:pt x="1800802" y="1847850"/>
                </a:lnTo>
                <a:lnTo>
                  <a:pt x="1806835" y="1830705"/>
                </a:lnTo>
                <a:lnTo>
                  <a:pt x="1813821" y="1814195"/>
                </a:lnTo>
                <a:lnTo>
                  <a:pt x="1820172" y="1798320"/>
                </a:lnTo>
                <a:lnTo>
                  <a:pt x="1827475" y="1783080"/>
                </a:lnTo>
                <a:lnTo>
                  <a:pt x="1834461" y="1768475"/>
                </a:lnTo>
                <a:lnTo>
                  <a:pt x="1842082" y="1754505"/>
                </a:lnTo>
                <a:lnTo>
                  <a:pt x="1849704" y="1741170"/>
                </a:lnTo>
                <a:lnTo>
                  <a:pt x="1857960" y="1728470"/>
                </a:lnTo>
                <a:lnTo>
                  <a:pt x="1864946" y="1718628"/>
                </a:lnTo>
                <a:lnTo>
                  <a:pt x="1871614" y="1709103"/>
                </a:lnTo>
                <a:lnTo>
                  <a:pt x="1878918" y="1699578"/>
                </a:lnTo>
                <a:lnTo>
                  <a:pt x="1885586" y="1691005"/>
                </a:lnTo>
                <a:lnTo>
                  <a:pt x="1892890" y="1682433"/>
                </a:lnTo>
                <a:lnTo>
                  <a:pt x="1899558" y="1674495"/>
                </a:lnTo>
                <a:lnTo>
                  <a:pt x="1906862" y="1666557"/>
                </a:lnTo>
                <a:lnTo>
                  <a:pt x="1914165" y="1659572"/>
                </a:lnTo>
                <a:lnTo>
                  <a:pt x="1920834" y="1652270"/>
                </a:lnTo>
                <a:lnTo>
                  <a:pt x="1928137" y="1645285"/>
                </a:lnTo>
                <a:lnTo>
                  <a:pt x="1935441" y="1638935"/>
                </a:lnTo>
                <a:lnTo>
                  <a:pt x="1942109" y="1632902"/>
                </a:lnTo>
                <a:lnTo>
                  <a:pt x="1949413" y="1627187"/>
                </a:lnTo>
                <a:lnTo>
                  <a:pt x="1956081" y="1621790"/>
                </a:lnTo>
                <a:lnTo>
                  <a:pt x="1970053" y="1611312"/>
                </a:lnTo>
                <a:lnTo>
                  <a:pt x="1983708" y="1602105"/>
                </a:lnTo>
                <a:lnTo>
                  <a:pt x="1997680" y="1594485"/>
                </a:lnTo>
                <a:lnTo>
                  <a:pt x="2010699" y="1587182"/>
                </a:lnTo>
                <a:lnTo>
                  <a:pt x="2024036" y="1581150"/>
                </a:lnTo>
                <a:lnTo>
                  <a:pt x="2036738" y="1575752"/>
                </a:lnTo>
                <a:lnTo>
                  <a:pt x="2049440" y="1571307"/>
                </a:lnTo>
                <a:lnTo>
                  <a:pt x="2061506" y="1567497"/>
                </a:lnTo>
                <a:lnTo>
                  <a:pt x="2073256" y="1564640"/>
                </a:lnTo>
                <a:lnTo>
                  <a:pt x="2085005" y="1562100"/>
                </a:lnTo>
                <a:lnTo>
                  <a:pt x="2096119" y="1560195"/>
                </a:lnTo>
                <a:lnTo>
                  <a:pt x="2106598" y="1559242"/>
                </a:lnTo>
                <a:lnTo>
                  <a:pt x="2116442" y="1557972"/>
                </a:lnTo>
                <a:lnTo>
                  <a:pt x="2125968" y="1557655"/>
                </a:lnTo>
                <a:lnTo>
                  <a:pt x="2134860" y="1557655"/>
                </a:lnTo>
                <a:lnTo>
                  <a:pt x="2143116" y="1557972"/>
                </a:lnTo>
                <a:lnTo>
                  <a:pt x="2150737" y="1558290"/>
                </a:lnTo>
                <a:lnTo>
                  <a:pt x="2157723" y="1559242"/>
                </a:lnTo>
                <a:lnTo>
                  <a:pt x="2162839" y="1559781"/>
                </a:lnTo>
                <a:lnTo>
                  <a:pt x="2167906" y="1548627"/>
                </a:lnTo>
                <a:lnTo>
                  <a:pt x="2174894" y="1534961"/>
                </a:lnTo>
                <a:lnTo>
                  <a:pt x="2182518" y="1521930"/>
                </a:lnTo>
                <a:lnTo>
                  <a:pt x="2190777" y="1508900"/>
                </a:lnTo>
                <a:lnTo>
                  <a:pt x="2199354" y="1496822"/>
                </a:lnTo>
                <a:lnTo>
                  <a:pt x="2208566" y="1484745"/>
                </a:lnTo>
                <a:lnTo>
                  <a:pt x="2218731" y="1473304"/>
                </a:lnTo>
                <a:lnTo>
                  <a:pt x="2229214" y="1462498"/>
                </a:lnTo>
                <a:lnTo>
                  <a:pt x="2240015" y="1452010"/>
                </a:lnTo>
                <a:lnTo>
                  <a:pt x="2251450" y="1442157"/>
                </a:lnTo>
                <a:lnTo>
                  <a:pt x="2263204" y="1432623"/>
                </a:lnTo>
                <a:lnTo>
                  <a:pt x="2275593" y="1424042"/>
                </a:lnTo>
                <a:lnTo>
                  <a:pt x="2288617" y="1415778"/>
                </a:lnTo>
                <a:lnTo>
                  <a:pt x="2301958" y="1408151"/>
                </a:lnTo>
                <a:lnTo>
                  <a:pt x="2315300" y="1401158"/>
                </a:lnTo>
                <a:lnTo>
                  <a:pt x="2329277" y="1394802"/>
                </a:lnTo>
                <a:lnTo>
                  <a:pt x="2343572" y="1389081"/>
                </a:lnTo>
                <a:lnTo>
                  <a:pt x="2358184" y="1383996"/>
                </a:lnTo>
                <a:lnTo>
                  <a:pt x="2373114" y="1380182"/>
                </a:lnTo>
                <a:lnTo>
                  <a:pt x="2388680" y="1376686"/>
                </a:lnTo>
                <a:lnTo>
                  <a:pt x="2403927" y="1373508"/>
                </a:lnTo>
                <a:lnTo>
                  <a:pt x="2419493" y="1371919"/>
                </a:lnTo>
                <a:lnTo>
                  <a:pt x="2435693" y="1370330"/>
                </a:lnTo>
                <a:lnTo>
                  <a:pt x="2451894" y="1370012"/>
                </a:lnTo>
                <a:lnTo>
                  <a:pt x="2468095" y="1370330"/>
                </a:lnTo>
                <a:lnTo>
                  <a:pt x="2484295" y="1371919"/>
                </a:lnTo>
                <a:lnTo>
                  <a:pt x="2499861" y="1373508"/>
                </a:lnTo>
                <a:lnTo>
                  <a:pt x="2515426" y="1376686"/>
                </a:lnTo>
                <a:lnTo>
                  <a:pt x="2530674" y="1380182"/>
                </a:lnTo>
                <a:lnTo>
                  <a:pt x="2545286" y="1383996"/>
                </a:lnTo>
                <a:lnTo>
                  <a:pt x="2560216" y="1389081"/>
                </a:lnTo>
                <a:lnTo>
                  <a:pt x="2574511" y="1394802"/>
                </a:lnTo>
                <a:lnTo>
                  <a:pt x="2588488" y="1401158"/>
                </a:lnTo>
                <a:lnTo>
                  <a:pt x="2601830" y="1408151"/>
                </a:lnTo>
                <a:lnTo>
                  <a:pt x="2615171" y="1415778"/>
                </a:lnTo>
                <a:lnTo>
                  <a:pt x="2628195" y="1424042"/>
                </a:lnTo>
                <a:lnTo>
                  <a:pt x="2640267" y="1432623"/>
                </a:lnTo>
                <a:lnTo>
                  <a:pt x="2652338" y="1442157"/>
                </a:lnTo>
                <a:lnTo>
                  <a:pt x="2663773" y="1452010"/>
                </a:lnTo>
                <a:lnTo>
                  <a:pt x="2674574" y="1462498"/>
                </a:lnTo>
                <a:lnTo>
                  <a:pt x="2685057" y="1473304"/>
                </a:lnTo>
                <a:lnTo>
                  <a:pt x="2694904" y="1484745"/>
                </a:lnTo>
                <a:lnTo>
                  <a:pt x="2704434" y="1496822"/>
                </a:lnTo>
                <a:lnTo>
                  <a:pt x="2713011" y="1508900"/>
                </a:lnTo>
                <a:lnTo>
                  <a:pt x="2721270" y="1521930"/>
                </a:lnTo>
                <a:lnTo>
                  <a:pt x="2728894" y="1534961"/>
                </a:lnTo>
                <a:lnTo>
                  <a:pt x="2735565" y="1548627"/>
                </a:lnTo>
                <a:lnTo>
                  <a:pt x="2742236" y="1562611"/>
                </a:lnTo>
                <a:lnTo>
                  <a:pt x="2747953" y="1576913"/>
                </a:lnTo>
                <a:lnTo>
                  <a:pt x="2752718" y="1591533"/>
                </a:lnTo>
                <a:lnTo>
                  <a:pt x="2756848" y="1606471"/>
                </a:lnTo>
                <a:lnTo>
                  <a:pt x="2760660" y="1621726"/>
                </a:lnTo>
                <a:lnTo>
                  <a:pt x="2763519" y="1636981"/>
                </a:lnTo>
                <a:lnTo>
                  <a:pt x="2765107" y="1652872"/>
                </a:lnTo>
                <a:lnTo>
                  <a:pt x="2766695" y="1669081"/>
                </a:lnTo>
                <a:lnTo>
                  <a:pt x="2767013" y="1685290"/>
                </a:lnTo>
                <a:lnTo>
                  <a:pt x="2766695" y="1701499"/>
                </a:lnTo>
                <a:lnTo>
                  <a:pt x="2765107" y="1717390"/>
                </a:lnTo>
                <a:lnTo>
                  <a:pt x="2763519" y="1733281"/>
                </a:lnTo>
                <a:lnTo>
                  <a:pt x="2760660" y="1748854"/>
                </a:lnTo>
                <a:lnTo>
                  <a:pt x="2756848" y="1764110"/>
                </a:lnTo>
                <a:lnTo>
                  <a:pt x="2752718" y="1779047"/>
                </a:lnTo>
                <a:lnTo>
                  <a:pt x="2747953" y="1793667"/>
                </a:lnTo>
                <a:lnTo>
                  <a:pt x="2742236" y="1807969"/>
                </a:lnTo>
                <a:lnTo>
                  <a:pt x="2735565" y="1821635"/>
                </a:lnTo>
                <a:lnTo>
                  <a:pt x="2728894" y="1835619"/>
                </a:lnTo>
                <a:lnTo>
                  <a:pt x="2721270" y="1848650"/>
                </a:lnTo>
                <a:lnTo>
                  <a:pt x="2713011" y="1861363"/>
                </a:lnTo>
                <a:lnTo>
                  <a:pt x="2704434" y="1874075"/>
                </a:lnTo>
                <a:lnTo>
                  <a:pt x="2694904" y="1885835"/>
                </a:lnTo>
                <a:lnTo>
                  <a:pt x="2685057" y="1896959"/>
                </a:lnTo>
                <a:lnTo>
                  <a:pt x="2674574" y="1908082"/>
                </a:lnTo>
                <a:lnTo>
                  <a:pt x="2663773" y="1918570"/>
                </a:lnTo>
                <a:lnTo>
                  <a:pt x="2652338" y="1928423"/>
                </a:lnTo>
                <a:lnTo>
                  <a:pt x="2640267" y="1937640"/>
                </a:lnTo>
                <a:lnTo>
                  <a:pt x="2628195" y="1946538"/>
                </a:lnTo>
                <a:lnTo>
                  <a:pt x="2615171" y="1955120"/>
                </a:lnTo>
                <a:lnTo>
                  <a:pt x="2601830" y="1962430"/>
                </a:lnTo>
                <a:lnTo>
                  <a:pt x="2588488" y="1969422"/>
                </a:lnTo>
                <a:lnTo>
                  <a:pt x="2574511" y="1975778"/>
                </a:lnTo>
                <a:lnTo>
                  <a:pt x="2560216" y="1981181"/>
                </a:lnTo>
                <a:lnTo>
                  <a:pt x="2545286" y="1986266"/>
                </a:lnTo>
                <a:lnTo>
                  <a:pt x="2530674" y="1990716"/>
                </a:lnTo>
                <a:lnTo>
                  <a:pt x="2515426" y="1994212"/>
                </a:lnTo>
                <a:lnTo>
                  <a:pt x="2499861" y="1996754"/>
                </a:lnTo>
                <a:lnTo>
                  <a:pt x="2484295" y="1998979"/>
                </a:lnTo>
                <a:lnTo>
                  <a:pt x="2468095" y="1999932"/>
                </a:lnTo>
                <a:lnTo>
                  <a:pt x="2451894" y="2000250"/>
                </a:lnTo>
                <a:lnTo>
                  <a:pt x="2435693" y="1999932"/>
                </a:lnTo>
                <a:lnTo>
                  <a:pt x="2419493" y="1998979"/>
                </a:lnTo>
                <a:lnTo>
                  <a:pt x="2403927" y="1996754"/>
                </a:lnTo>
                <a:lnTo>
                  <a:pt x="2388680" y="1994212"/>
                </a:lnTo>
                <a:lnTo>
                  <a:pt x="2373114" y="1990716"/>
                </a:lnTo>
                <a:lnTo>
                  <a:pt x="2358184" y="1986266"/>
                </a:lnTo>
                <a:lnTo>
                  <a:pt x="2343572" y="1981181"/>
                </a:lnTo>
                <a:lnTo>
                  <a:pt x="2329277" y="1975778"/>
                </a:lnTo>
                <a:lnTo>
                  <a:pt x="2315300" y="1969422"/>
                </a:lnTo>
                <a:lnTo>
                  <a:pt x="2301958" y="1962430"/>
                </a:lnTo>
                <a:lnTo>
                  <a:pt x="2288617" y="1955120"/>
                </a:lnTo>
                <a:lnTo>
                  <a:pt x="2275593" y="1946538"/>
                </a:lnTo>
                <a:lnTo>
                  <a:pt x="2263204" y="1937640"/>
                </a:lnTo>
                <a:lnTo>
                  <a:pt x="2251450" y="1928423"/>
                </a:lnTo>
                <a:lnTo>
                  <a:pt x="2240015" y="1918570"/>
                </a:lnTo>
                <a:lnTo>
                  <a:pt x="2229214" y="1908082"/>
                </a:lnTo>
                <a:lnTo>
                  <a:pt x="2218731" y="1896959"/>
                </a:lnTo>
                <a:lnTo>
                  <a:pt x="2208566" y="1885835"/>
                </a:lnTo>
                <a:lnTo>
                  <a:pt x="2199354" y="1874075"/>
                </a:lnTo>
                <a:lnTo>
                  <a:pt x="2190777" y="1861363"/>
                </a:lnTo>
                <a:lnTo>
                  <a:pt x="2182518" y="1848650"/>
                </a:lnTo>
                <a:lnTo>
                  <a:pt x="2174894" y="1835619"/>
                </a:lnTo>
                <a:lnTo>
                  <a:pt x="2167906" y="1821635"/>
                </a:lnTo>
                <a:lnTo>
                  <a:pt x="2161553" y="1807969"/>
                </a:lnTo>
                <a:lnTo>
                  <a:pt x="2155835" y="1793667"/>
                </a:lnTo>
                <a:lnTo>
                  <a:pt x="2151070" y="1779047"/>
                </a:lnTo>
                <a:lnTo>
                  <a:pt x="2146940" y="1764110"/>
                </a:lnTo>
                <a:lnTo>
                  <a:pt x="2143128" y="1748854"/>
                </a:lnTo>
                <a:lnTo>
                  <a:pt x="2140269" y="1733281"/>
                </a:lnTo>
                <a:lnTo>
                  <a:pt x="2138363" y="1717390"/>
                </a:lnTo>
                <a:lnTo>
                  <a:pt x="2137093" y="1701499"/>
                </a:lnTo>
                <a:lnTo>
                  <a:pt x="2136775" y="1685290"/>
                </a:lnTo>
                <a:lnTo>
                  <a:pt x="2137093" y="1669081"/>
                </a:lnTo>
                <a:lnTo>
                  <a:pt x="2138363" y="1652872"/>
                </a:lnTo>
                <a:lnTo>
                  <a:pt x="2140269" y="1636981"/>
                </a:lnTo>
                <a:lnTo>
                  <a:pt x="2140522" y="1635629"/>
                </a:lnTo>
                <a:lnTo>
                  <a:pt x="2137718" y="1635442"/>
                </a:lnTo>
                <a:lnTo>
                  <a:pt x="2126603" y="1635442"/>
                </a:lnTo>
                <a:lnTo>
                  <a:pt x="2120252" y="1635760"/>
                </a:lnTo>
                <a:lnTo>
                  <a:pt x="2113584" y="1636395"/>
                </a:lnTo>
                <a:lnTo>
                  <a:pt x="2106598" y="1637030"/>
                </a:lnTo>
                <a:lnTo>
                  <a:pt x="2098977" y="1638617"/>
                </a:lnTo>
                <a:lnTo>
                  <a:pt x="2091038" y="1640522"/>
                </a:lnTo>
                <a:lnTo>
                  <a:pt x="2082782" y="1642427"/>
                </a:lnTo>
                <a:lnTo>
                  <a:pt x="2074208" y="1644967"/>
                </a:lnTo>
                <a:lnTo>
                  <a:pt x="2065000" y="1648142"/>
                </a:lnTo>
                <a:lnTo>
                  <a:pt x="2056108" y="1652270"/>
                </a:lnTo>
                <a:lnTo>
                  <a:pt x="2046899" y="1656715"/>
                </a:lnTo>
                <a:lnTo>
                  <a:pt x="2037055" y="1661477"/>
                </a:lnTo>
                <a:lnTo>
                  <a:pt x="2026894" y="1667192"/>
                </a:lnTo>
                <a:lnTo>
                  <a:pt x="2017050" y="1673860"/>
                </a:lnTo>
                <a:lnTo>
                  <a:pt x="2006889" y="1681163"/>
                </a:lnTo>
                <a:lnTo>
                  <a:pt x="1996410" y="1689418"/>
                </a:lnTo>
                <a:lnTo>
                  <a:pt x="1985931" y="1698308"/>
                </a:lnTo>
                <a:lnTo>
                  <a:pt x="1975452" y="1707833"/>
                </a:lnTo>
                <a:lnTo>
                  <a:pt x="1965290" y="1718628"/>
                </a:lnTo>
                <a:lnTo>
                  <a:pt x="1954494" y="1730693"/>
                </a:lnTo>
                <a:lnTo>
                  <a:pt x="1943697" y="1743710"/>
                </a:lnTo>
                <a:lnTo>
                  <a:pt x="1932900" y="1757680"/>
                </a:lnTo>
                <a:lnTo>
                  <a:pt x="1922422" y="1772285"/>
                </a:lnTo>
                <a:lnTo>
                  <a:pt x="1915436" y="1783080"/>
                </a:lnTo>
                <a:lnTo>
                  <a:pt x="1908767" y="1794510"/>
                </a:lnTo>
                <a:lnTo>
                  <a:pt x="1902098" y="1806893"/>
                </a:lnTo>
                <a:lnTo>
                  <a:pt x="1895748" y="1820228"/>
                </a:lnTo>
                <a:lnTo>
                  <a:pt x="1889714" y="1833880"/>
                </a:lnTo>
                <a:lnTo>
                  <a:pt x="1883998" y="1848485"/>
                </a:lnTo>
                <a:lnTo>
                  <a:pt x="1877648" y="1863725"/>
                </a:lnTo>
                <a:lnTo>
                  <a:pt x="1871932" y="1879600"/>
                </a:lnTo>
                <a:lnTo>
                  <a:pt x="1866216" y="1895793"/>
                </a:lnTo>
                <a:lnTo>
                  <a:pt x="1860818" y="1912303"/>
                </a:lnTo>
                <a:lnTo>
                  <a:pt x="1849704" y="1946593"/>
                </a:lnTo>
                <a:lnTo>
                  <a:pt x="1838589" y="1982788"/>
                </a:lnTo>
                <a:lnTo>
                  <a:pt x="1827793" y="2019618"/>
                </a:lnTo>
                <a:lnTo>
                  <a:pt x="1813503" y="2066925"/>
                </a:lnTo>
                <a:lnTo>
                  <a:pt x="1798579" y="2115185"/>
                </a:lnTo>
                <a:lnTo>
                  <a:pt x="1790640" y="2139633"/>
                </a:lnTo>
                <a:lnTo>
                  <a:pt x="1782701" y="2163445"/>
                </a:lnTo>
                <a:lnTo>
                  <a:pt x="1774128" y="2187893"/>
                </a:lnTo>
                <a:lnTo>
                  <a:pt x="1765554" y="2212023"/>
                </a:lnTo>
                <a:lnTo>
                  <a:pt x="1756345" y="2235835"/>
                </a:lnTo>
                <a:lnTo>
                  <a:pt x="1746501" y="2259648"/>
                </a:lnTo>
                <a:lnTo>
                  <a:pt x="1736340" y="2282825"/>
                </a:lnTo>
                <a:lnTo>
                  <a:pt x="1725543" y="2306003"/>
                </a:lnTo>
                <a:lnTo>
                  <a:pt x="1714429" y="2328228"/>
                </a:lnTo>
                <a:lnTo>
                  <a:pt x="1702680" y="2350135"/>
                </a:lnTo>
                <a:lnTo>
                  <a:pt x="1696011" y="2360930"/>
                </a:lnTo>
                <a:lnTo>
                  <a:pt x="1689978" y="2371725"/>
                </a:lnTo>
                <a:lnTo>
                  <a:pt x="1683627" y="2382203"/>
                </a:lnTo>
                <a:lnTo>
                  <a:pt x="1676641" y="2392363"/>
                </a:lnTo>
                <a:lnTo>
                  <a:pt x="1669973" y="2402205"/>
                </a:lnTo>
                <a:lnTo>
                  <a:pt x="1662669" y="2412365"/>
                </a:lnTo>
                <a:lnTo>
                  <a:pt x="1655366" y="2422208"/>
                </a:lnTo>
                <a:lnTo>
                  <a:pt x="1648380" y="2431415"/>
                </a:lnTo>
                <a:lnTo>
                  <a:pt x="1640441" y="2440940"/>
                </a:lnTo>
                <a:lnTo>
                  <a:pt x="1632820" y="2449830"/>
                </a:lnTo>
                <a:lnTo>
                  <a:pt x="1624564" y="2458720"/>
                </a:lnTo>
                <a:lnTo>
                  <a:pt x="1616307" y="2467293"/>
                </a:lnTo>
                <a:lnTo>
                  <a:pt x="1608051" y="2475548"/>
                </a:lnTo>
                <a:lnTo>
                  <a:pt x="1599478" y="2483485"/>
                </a:lnTo>
                <a:lnTo>
                  <a:pt x="1590586" y="2491423"/>
                </a:lnTo>
                <a:lnTo>
                  <a:pt x="1581060" y="2499043"/>
                </a:lnTo>
                <a:lnTo>
                  <a:pt x="1571851" y="2506345"/>
                </a:lnTo>
                <a:lnTo>
                  <a:pt x="1562007" y="2513013"/>
                </a:lnTo>
                <a:lnTo>
                  <a:pt x="1552163" y="2519998"/>
                </a:lnTo>
                <a:lnTo>
                  <a:pt x="1542319" y="2526030"/>
                </a:lnTo>
                <a:lnTo>
                  <a:pt x="1531840" y="2532063"/>
                </a:lnTo>
                <a:lnTo>
                  <a:pt x="1521044" y="2537778"/>
                </a:lnTo>
                <a:lnTo>
                  <a:pt x="1510247" y="2543175"/>
                </a:lnTo>
                <a:lnTo>
                  <a:pt x="1499133" y="2547938"/>
                </a:lnTo>
                <a:lnTo>
                  <a:pt x="1487701" y="2552700"/>
                </a:lnTo>
                <a:lnTo>
                  <a:pt x="1475635" y="2556828"/>
                </a:lnTo>
                <a:lnTo>
                  <a:pt x="1463886" y="2560955"/>
                </a:lnTo>
                <a:lnTo>
                  <a:pt x="1451501" y="2564448"/>
                </a:lnTo>
                <a:lnTo>
                  <a:pt x="1439117" y="2567623"/>
                </a:lnTo>
                <a:lnTo>
                  <a:pt x="1426098" y="2570480"/>
                </a:lnTo>
                <a:lnTo>
                  <a:pt x="1412761" y="2572703"/>
                </a:lnTo>
                <a:lnTo>
                  <a:pt x="1399106" y="2574925"/>
                </a:lnTo>
                <a:lnTo>
                  <a:pt x="1385452" y="2576513"/>
                </a:lnTo>
                <a:lnTo>
                  <a:pt x="1371480" y="2577465"/>
                </a:lnTo>
                <a:lnTo>
                  <a:pt x="1356555" y="2578100"/>
                </a:lnTo>
                <a:lnTo>
                  <a:pt x="1341948" y="2578100"/>
                </a:lnTo>
                <a:lnTo>
                  <a:pt x="1334327" y="2578100"/>
                </a:lnTo>
                <a:lnTo>
                  <a:pt x="1324165" y="2578100"/>
                </a:lnTo>
                <a:lnTo>
                  <a:pt x="1314322" y="2577465"/>
                </a:lnTo>
                <a:lnTo>
                  <a:pt x="1304478" y="2576830"/>
                </a:lnTo>
                <a:lnTo>
                  <a:pt x="1294951" y="2575560"/>
                </a:lnTo>
                <a:lnTo>
                  <a:pt x="1285107" y="2574290"/>
                </a:lnTo>
                <a:lnTo>
                  <a:pt x="1275898" y="2572703"/>
                </a:lnTo>
                <a:lnTo>
                  <a:pt x="1266372" y="2571115"/>
                </a:lnTo>
                <a:lnTo>
                  <a:pt x="1257163" y="2568893"/>
                </a:lnTo>
                <a:lnTo>
                  <a:pt x="1247637" y="2566670"/>
                </a:lnTo>
                <a:lnTo>
                  <a:pt x="1238746" y="2564130"/>
                </a:lnTo>
                <a:lnTo>
                  <a:pt x="1229854" y="2561273"/>
                </a:lnTo>
                <a:lnTo>
                  <a:pt x="1220646" y="2558415"/>
                </a:lnTo>
                <a:lnTo>
                  <a:pt x="1212072" y="2555240"/>
                </a:lnTo>
                <a:lnTo>
                  <a:pt x="1203498" y="2552065"/>
                </a:lnTo>
                <a:lnTo>
                  <a:pt x="1194924" y="2548255"/>
                </a:lnTo>
                <a:lnTo>
                  <a:pt x="1186351" y="2544445"/>
                </a:lnTo>
                <a:lnTo>
                  <a:pt x="1178094" y="2540318"/>
                </a:lnTo>
                <a:lnTo>
                  <a:pt x="1169521" y="2536190"/>
                </a:lnTo>
                <a:lnTo>
                  <a:pt x="1161264" y="2531745"/>
                </a:lnTo>
                <a:lnTo>
                  <a:pt x="1153008" y="2526983"/>
                </a:lnTo>
                <a:lnTo>
                  <a:pt x="1137449" y="2517458"/>
                </a:lnTo>
                <a:lnTo>
                  <a:pt x="1121889" y="2506980"/>
                </a:lnTo>
                <a:lnTo>
                  <a:pt x="1106647" y="2495868"/>
                </a:lnTo>
                <a:lnTo>
                  <a:pt x="1092040" y="2484120"/>
                </a:lnTo>
                <a:lnTo>
                  <a:pt x="1077750" y="2471420"/>
                </a:lnTo>
                <a:lnTo>
                  <a:pt x="1063460" y="2458403"/>
                </a:lnTo>
                <a:lnTo>
                  <a:pt x="1049806" y="2444750"/>
                </a:lnTo>
                <a:lnTo>
                  <a:pt x="1036469" y="2430780"/>
                </a:lnTo>
                <a:lnTo>
                  <a:pt x="1023767" y="2415858"/>
                </a:lnTo>
                <a:lnTo>
                  <a:pt x="1011065" y="2400935"/>
                </a:lnTo>
                <a:lnTo>
                  <a:pt x="998999" y="2385378"/>
                </a:lnTo>
                <a:lnTo>
                  <a:pt x="986932" y="2369503"/>
                </a:lnTo>
                <a:lnTo>
                  <a:pt x="975500" y="2352993"/>
                </a:lnTo>
                <a:lnTo>
                  <a:pt x="964386" y="2336483"/>
                </a:lnTo>
                <a:lnTo>
                  <a:pt x="953272" y="2319655"/>
                </a:lnTo>
                <a:lnTo>
                  <a:pt x="942793" y="2302510"/>
                </a:lnTo>
                <a:lnTo>
                  <a:pt x="932632" y="2284730"/>
                </a:lnTo>
                <a:lnTo>
                  <a:pt x="922470" y="2266633"/>
                </a:lnTo>
                <a:lnTo>
                  <a:pt x="913261" y="2249170"/>
                </a:lnTo>
                <a:lnTo>
                  <a:pt x="904052" y="2230755"/>
                </a:lnTo>
                <a:lnTo>
                  <a:pt x="894844" y="2212975"/>
                </a:lnTo>
                <a:lnTo>
                  <a:pt x="886270" y="2194560"/>
                </a:lnTo>
                <a:lnTo>
                  <a:pt x="878014" y="2176145"/>
                </a:lnTo>
                <a:lnTo>
                  <a:pt x="870075" y="2157413"/>
                </a:lnTo>
                <a:lnTo>
                  <a:pt x="862136" y="2138998"/>
                </a:lnTo>
                <a:lnTo>
                  <a:pt x="854515" y="2120900"/>
                </a:lnTo>
                <a:lnTo>
                  <a:pt x="847529" y="2102485"/>
                </a:lnTo>
                <a:lnTo>
                  <a:pt x="840543" y="2084388"/>
                </a:lnTo>
                <a:lnTo>
                  <a:pt x="827524" y="2048193"/>
                </a:lnTo>
                <a:lnTo>
                  <a:pt x="816092" y="2012950"/>
                </a:lnTo>
                <a:lnTo>
                  <a:pt x="805296" y="1978660"/>
                </a:lnTo>
                <a:lnTo>
                  <a:pt x="795769" y="1945640"/>
                </a:lnTo>
                <a:lnTo>
                  <a:pt x="786561" y="1914525"/>
                </a:lnTo>
                <a:lnTo>
                  <a:pt x="779257" y="1884680"/>
                </a:lnTo>
                <a:lnTo>
                  <a:pt x="772271" y="1856423"/>
                </a:lnTo>
                <a:lnTo>
                  <a:pt x="766238" y="1831023"/>
                </a:lnTo>
                <a:lnTo>
                  <a:pt x="761157" y="1807845"/>
                </a:lnTo>
                <a:lnTo>
                  <a:pt x="757029" y="1787843"/>
                </a:lnTo>
                <a:lnTo>
                  <a:pt x="753536" y="1770698"/>
                </a:lnTo>
                <a:lnTo>
                  <a:pt x="749408" y="1746250"/>
                </a:lnTo>
                <a:lnTo>
                  <a:pt x="739246" y="1742758"/>
                </a:lnTo>
                <a:lnTo>
                  <a:pt x="728767" y="1738948"/>
                </a:lnTo>
                <a:lnTo>
                  <a:pt x="718288" y="1734503"/>
                </a:lnTo>
                <a:lnTo>
                  <a:pt x="707492" y="1729423"/>
                </a:lnTo>
                <a:lnTo>
                  <a:pt x="697013" y="1724025"/>
                </a:lnTo>
                <a:lnTo>
                  <a:pt x="686216" y="1718628"/>
                </a:lnTo>
                <a:lnTo>
                  <a:pt x="675102" y="1712595"/>
                </a:lnTo>
                <a:lnTo>
                  <a:pt x="664306" y="1706245"/>
                </a:lnTo>
                <a:lnTo>
                  <a:pt x="653509" y="1699260"/>
                </a:lnTo>
                <a:lnTo>
                  <a:pt x="642395" y="1692275"/>
                </a:lnTo>
                <a:lnTo>
                  <a:pt x="620802" y="1677352"/>
                </a:lnTo>
                <a:lnTo>
                  <a:pt x="599209" y="1661477"/>
                </a:lnTo>
                <a:lnTo>
                  <a:pt x="577933" y="1645285"/>
                </a:lnTo>
                <a:lnTo>
                  <a:pt x="557293" y="1628775"/>
                </a:lnTo>
                <a:lnTo>
                  <a:pt x="536970" y="1612265"/>
                </a:lnTo>
                <a:lnTo>
                  <a:pt x="517917" y="1595755"/>
                </a:lnTo>
                <a:lnTo>
                  <a:pt x="500134" y="1579562"/>
                </a:lnTo>
                <a:lnTo>
                  <a:pt x="482987" y="1564005"/>
                </a:lnTo>
                <a:lnTo>
                  <a:pt x="467745" y="1549717"/>
                </a:lnTo>
                <a:lnTo>
                  <a:pt x="441071" y="1524317"/>
                </a:lnTo>
                <a:lnTo>
                  <a:pt x="419795" y="1502727"/>
                </a:lnTo>
                <a:lnTo>
                  <a:pt x="398520" y="1480820"/>
                </a:lnTo>
                <a:lnTo>
                  <a:pt x="377562" y="1458277"/>
                </a:lnTo>
                <a:lnTo>
                  <a:pt x="356604" y="1435417"/>
                </a:lnTo>
                <a:lnTo>
                  <a:pt x="335963" y="1411922"/>
                </a:lnTo>
                <a:lnTo>
                  <a:pt x="315323" y="1388427"/>
                </a:lnTo>
                <a:lnTo>
                  <a:pt x="295000" y="1363980"/>
                </a:lnTo>
                <a:lnTo>
                  <a:pt x="275312" y="1339532"/>
                </a:lnTo>
                <a:lnTo>
                  <a:pt x="255624" y="1314132"/>
                </a:lnTo>
                <a:lnTo>
                  <a:pt x="236572" y="1289050"/>
                </a:lnTo>
                <a:lnTo>
                  <a:pt x="217836" y="1263650"/>
                </a:lnTo>
                <a:lnTo>
                  <a:pt x="199419" y="1237932"/>
                </a:lnTo>
                <a:lnTo>
                  <a:pt x="181636" y="1212215"/>
                </a:lnTo>
                <a:lnTo>
                  <a:pt x="164489" y="1185862"/>
                </a:lnTo>
                <a:lnTo>
                  <a:pt x="147976" y="1159827"/>
                </a:lnTo>
                <a:lnTo>
                  <a:pt x="131781" y="1133792"/>
                </a:lnTo>
                <a:lnTo>
                  <a:pt x="116539" y="1107440"/>
                </a:lnTo>
                <a:lnTo>
                  <a:pt x="102250" y="1081087"/>
                </a:lnTo>
                <a:lnTo>
                  <a:pt x="88595" y="1055052"/>
                </a:lnTo>
                <a:lnTo>
                  <a:pt x="75576" y="1029017"/>
                </a:lnTo>
                <a:lnTo>
                  <a:pt x="63509" y="1003300"/>
                </a:lnTo>
                <a:lnTo>
                  <a:pt x="52713" y="977265"/>
                </a:lnTo>
                <a:lnTo>
                  <a:pt x="42234" y="951547"/>
                </a:lnTo>
                <a:lnTo>
                  <a:pt x="37470" y="938847"/>
                </a:lnTo>
                <a:lnTo>
                  <a:pt x="33342" y="926147"/>
                </a:lnTo>
                <a:lnTo>
                  <a:pt x="28897" y="913765"/>
                </a:lnTo>
                <a:lnTo>
                  <a:pt x="25086" y="901065"/>
                </a:lnTo>
                <a:lnTo>
                  <a:pt x="21276" y="888365"/>
                </a:lnTo>
                <a:lnTo>
                  <a:pt x="18100" y="876300"/>
                </a:lnTo>
                <a:lnTo>
                  <a:pt x="14925" y="863917"/>
                </a:lnTo>
                <a:lnTo>
                  <a:pt x="12067" y="851852"/>
                </a:lnTo>
                <a:lnTo>
                  <a:pt x="9526" y="839470"/>
                </a:lnTo>
                <a:lnTo>
                  <a:pt x="7304" y="827722"/>
                </a:lnTo>
                <a:lnTo>
                  <a:pt x="5081" y="815975"/>
                </a:lnTo>
                <a:lnTo>
                  <a:pt x="3811" y="803910"/>
                </a:lnTo>
                <a:lnTo>
                  <a:pt x="2223" y="792480"/>
                </a:lnTo>
                <a:lnTo>
                  <a:pt x="1270" y="781050"/>
                </a:lnTo>
                <a:lnTo>
                  <a:pt x="635" y="769620"/>
                </a:lnTo>
                <a:lnTo>
                  <a:pt x="0" y="758190"/>
                </a:lnTo>
                <a:lnTo>
                  <a:pt x="0" y="746760"/>
                </a:lnTo>
                <a:lnTo>
                  <a:pt x="635" y="735965"/>
                </a:lnTo>
                <a:lnTo>
                  <a:pt x="1588" y="718185"/>
                </a:lnTo>
                <a:lnTo>
                  <a:pt x="3175" y="700405"/>
                </a:lnTo>
                <a:lnTo>
                  <a:pt x="5081" y="683260"/>
                </a:lnTo>
                <a:lnTo>
                  <a:pt x="7621" y="666115"/>
                </a:lnTo>
                <a:lnTo>
                  <a:pt x="10479" y="649605"/>
                </a:lnTo>
                <a:lnTo>
                  <a:pt x="13972" y="633412"/>
                </a:lnTo>
                <a:lnTo>
                  <a:pt x="17465" y="617855"/>
                </a:lnTo>
                <a:lnTo>
                  <a:pt x="21276" y="602297"/>
                </a:lnTo>
                <a:lnTo>
                  <a:pt x="25721" y="586740"/>
                </a:lnTo>
                <a:lnTo>
                  <a:pt x="30802" y="572135"/>
                </a:lnTo>
                <a:lnTo>
                  <a:pt x="35883" y="557530"/>
                </a:lnTo>
                <a:lnTo>
                  <a:pt x="41281" y="543560"/>
                </a:lnTo>
                <a:lnTo>
                  <a:pt x="46997" y="529907"/>
                </a:lnTo>
                <a:lnTo>
                  <a:pt x="52713" y="516572"/>
                </a:lnTo>
                <a:lnTo>
                  <a:pt x="59063" y="503237"/>
                </a:lnTo>
                <a:lnTo>
                  <a:pt x="65732" y="490855"/>
                </a:lnTo>
                <a:lnTo>
                  <a:pt x="72400" y="478155"/>
                </a:lnTo>
                <a:lnTo>
                  <a:pt x="79386" y="466407"/>
                </a:lnTo>
                <a:lnTo>
                  <a:pt x="86372" y="454342"/>
                </a:lnTo>
                <a:lnTo>
                  <a:pt x="93994" y="442912"/>
                </a:lnTo>
                <a:lnTo>
                  <a:pt x="101615" y="431800"/>
                </a:lnTo>
                <a:lnTo>
                  <a:pt x="109553" y="421005"/>
                </a:lnTo>
                <a:lnTo>
                  <a:pt x="117174" y="410527"/>
                </a:lnTo>
                <a:lnTo>
                  <a:pt x="125431" y="400685"/>
                </a:lnTo>
                <a:lnTo>
                  <a:pt x="133369" y="390842"/>
                </a:lnTo>
                <a:lnTo>
                  <a:pt x="141625" y="381000"/>
                </a:lnTo>
                <a:lnTo>
                  <a:pt x="149882" y="371792"/>
                </a:lnTo>
                <a:lnTo>
                  <a:pt x="158455" y="362902"/>
                </a:lnTo>
                <a:lnTo>
                  <a:pt x="166711" y="354012"/>
                </a:lnTo>
                <a:lnTo>
                  <a:pt x="175285" y="345757"/>
                </a:lnTo>
                <a:lnTo>
                  <a:pt x="183541" y="337502"/>
                </a:lnTo>
                <a:lnTo>
                  <a:pt x="192115" y="330200"/>
                </a:lnTo>
                <a:lnTo>
                  <a:pt x="208945" y="314959"/>
                </a:lnTo>
                <a:lnTo>
                  <a:pt x="226093" y="301625"/>
                </a:lnTo>
                <a:lnTo>
                  <a:pt x="242605" y="288925"/>
                </a:lnTo>
                <a:lnTo>
                  <a:pt x="258800" y="277495"/>
                </a:lnTo>
                <a:lnTo>
                  <a:pt x="272357" y="268175"/>
                </a:lnTo>
                <a:lnTo>
                  <a:pt x="271149" y="257634"/>
                </a:lnTo>
                <a:lnTo>
                  <a:pt x="270193" y="246530"/>
                </a:lnTo>
                <a:lnTo>
                  <a:pt x="269875" y="234791"/>
                </a:lnTo>
                <a:lnTo>
                  <a:pt x="270193" y="223686"/>
                </a:lnTo>
                <a:lnTo>
                  <a:pt x="271149" y="212582"/>
                </a:lnTo>
                <a:lnTo>
                  <a:pt x="272422" y="201477"/>
                </a:lnTo>
                <a:lnTo>
                  <a:pt x="274651" y="190690"/>
                </a:lnTo>
                <a:lnTo>
                  <a:pt x="277199" y="179903"/>
                </a:lnTo>
                <a:lnTo>
                  <a:pt x="280064" y="169433"/>
                </a:lnTo>
                <a:lnTo>
                  <a:pt x="283567" y="158963"/>
                </a:lnTo>
                <a:lnTo>
                  <a:pt x="287388" y="149127"/>
                </a:lnTo>
                <a:lnTo>
                  <a:pt x="291846" y="139292"/>
                </a:lnTo>
                <a:lnTo>
                  <a:pt x="296622" y="130091"/>
                </a:lnTo>
                <a:lnTo>
                  <a:pt x="302035" y="120573"/>
                </a:lnTo>
                <a:lnTo>
                  <a:pt x="307766" y="111689"/>
                </a:lnTo>
                <a:lnTo>
                  <a:pt x="313816" y="103123"/>
                </a:lnTo>
                <a:lnTo>
                  <a:pt x="320821" y="94874"/>
                </a:lnTo>
                <a:lnTo>
                  <a:pt x="327508" y="86942"/>
                </a:lnTo>
                <a:lnTo>
                  <a:pt x="334831" y="79010"/>
                </a:lnTo>
                <a:lnTo>
                  <a:pt x="342792" y="71713"/>
                </a:lnTo>
                <a:lnTo>
                  <a:pt x="350752" y="65050"/>
                </a:lnTo>
                <a:lnTo>
                  <a:pt x="359031" y="58071"/>
                </a:lnTo>
                <a:lnTo>
                  <a:pt x="367628" y="52042"/>
                </a:lnTo>
                <a:lnTo>
                  <a:pt x="376543" y="46331"/>
                </a:lnTo>
                <a:lnTo>
                  <a:pt x="386096" y="41255"/>
                </a:lnTo>
                <a:lnTo>
                  <a:pt x="395330" y="36179"/>
                </a:lnTo>
                <a:lnTo>
                  <a:pt x="405201" y="31737"/>
                </a:lnTo>
                <a:lnTo>
                  <a:pt x="415072" y="27930"/>
                </a:lnTo>
                <a:lnTo>
                  <a:pt x="425579" y="24440"/>
                </a:lnTo>
                <a:lnTo>
                  <a:pt x="436087" y="21584"/>
                </a:lnTo>
                <a:lnTo>
                  <a:pt x="446913" y="19046"/>
                </a:lnTo>
                <a:lnTo>
                  <a:pt x="457739" y="16825"/>
                </a:lnTo>
                <a:lnTo>
                  <a:pt x="468883" y="15556"/>
                </a:lnTo>
                <a:lnTo>
                  <a:pt x="480028" y="14604"/>
                </a:lnTo>
                <a:lnTo>
                  <a:pt x="491172" y="14287"/>
                </a:lnTo>
                <a:lnTo>
                  <a:pt x="502635" y="14604"/>
                </a:lnTo>
                <a:lnTo>
                  <a:pt x="514098" y="15556"/>
                </a:lnTo>
                <a:lnTo>
                  <a:pt x="525243" y="16825"/>
                </a:lnTo>
                <a:lnTo>
                  <a:pt x="536069" y="19046"/>
                </a:lnTo>
                <a:lnTo>
                  <a:pt x="546895" y="21584"/>
                </a:lnTo>
                <a:lnTo>
                  <a:pt x="557402" y="24440"/>
                </a:lnTo>
                <a:lnTo>
                  <a:pt x="567273" y="27930"/>
                </a:lnTo>
                <a:lnTo>
                  <a:pt x="577462" y="31737"/>
                </a:lnTo>
                <a:lnTo>
                  <a:pt x="587333" y="36179"/>
                </a:lnTo>
                <a:lnTo>
                  <a:pt x="596886" y="41255"/>
                </a:lnTo>
                <a:lnTo>
                  <a:pt x="606438" y="46331"/>
                </a:lnTo>
                <a:lnTo>
                  <a:pt x="615354" y="52042"/>
                </a:lnTo>
                <a:lnTo>
                  <a:pt x="623951" y="58071"/>
                </a:lnTo>
                <a:lnTo>
                  <a:pt x="632229" y="65050"/>
                </a:lnTo>
                <a:lnTo>
                  <a:pt x="640190" y="71713"/>
                </a:lnTo>
                <a:lnTo>
                  <a:pt x="647832" y="79010"/>
                </a:lnTo>
                <a:lnTo>
                  <a:pt x="655474" y="86942"/>
                </a:lnTo>
                <a:lnTo>
                  <a:pt x="662160" y="94874"/>
                </a:lnTo>
                <a:lnTo>
                  <a:pt x="668529" y="103123"/>
                </a:lnTo>
                <a:lnTo>
                  <a:pt x="674897" y="111689"/>
                </a:lnTo>
                <a:lnTo>
                  <a:pt x="680628" y="120573"/>
                </a:lnTo>
                <a:lnTo>
                  <a:pt x="686041" y="130091"/>
                </a:lnTo>
                <a:lnTo>
                  <a:pt x="691136" y="139292"/>
                </a:lnTo>
                <a:lnTo>
                  <a:pt x="695275" y="149127"/>
                </a:lnTo>
                <a:lnTo>
                  <a:pt x="699415" y="158963"/>
                </a:lnTo>
                <a:lnTo>
                  <a:pt x="702917" y="169433"/>
                </a:lnTo>
                <a:lnTo>
                  <a:pt x="705783" y="179903"/>
                </a:lnTo>
                <a:lnTo>
                  <a:pt x="708330" y="190690"/>
                </a:lnTo>
                <a:lnTo>
                  <a:pt x="710241" y="201477"/>
                </a:lnTo>
                <a:lnTo>
                  <a:pt x="711514" y="212582"/>
                </a:lnTo>
                <a:lnTo>
                  <a:pt x="712151" y="223686"/>
                </a:lnTo>
                <a:lnTo>
                  <a:pt x="712788" y="234791"/>
                </a:lnTo>
                <a:lnTo>
                  <a:pt x="712151" y="246530"/>
                </a:lnTo>
                <a:lnTo>
                  <a:pt x="711514" y="257634"/>
                </a:lnTo>
                <a:lnTo>
                  <a:pt x="710241" y="268739"/>
                </a:lnTo>
                <a:lnTo>
                  <a:pt x="708330" y="279526"/>
                </a:lnTo>
                <a:lnTo>
                  <a:pt x="705783" y="290313"/>
                </a:lnTo>
                <a:lnTo>
                  <a:pt x="702917" y="300783"/>
                </a:lnTo>
                <a:lnTo>
                  <a:pt x="699415" y="310619"/>
                </a:lnTo>
                <a:lnTo>
                  <a:pt x="695275" y="320771"/>
                </a:lnTo>
                <a:lnTo>
                  <a:pt x="691136" y="330607"/>
                </a:lnTo>
                <a:lnTo>
                  <a:pt x="686041" y="340125"/>
                </a:lnTo>
                <a:lnTo>
                  <a:pt x="680628" y="349643"/>
                </a:lnTo>
                <a:lnTo>
                  <a:pt x="674897" y="358527"/>
                </a:lnTo>
                <a:lnTo>
                  <a:pt x="668529" y="367093"/>
                </a:lnTo>
                <a:lnTo>
                  <a:pt x="662160" y="375342"/>
                </a:lnTo>
                <a:lnTo>
                  <a:pt x="655474" y="383274"/>
                </a:lnTo>
                <a:lnTo>
                  <a:pt x="647832" y="390889"/>
                </a:lnTo>
                <a:lnTo>
                  <a:pt x="640190" y="398503"/>
                </a:lnTo>
                <a:lnTo>
                  <a:pt x="632229" y="405166"/>
                </a:lnTo>
                <a:lnTo>
                  <a:pt x="623951" y="411511"/>
                </a:lnTo>
                <a:lnTo>
                  <a:pt x="615354" y="417857"/>
                </a:lnTo>
                <a:lnTo>
                  <a:pt x="606438" y="423568"/>
                </a:lnTo>
                <a:lnTo>
                  <a:pt x="596886" y="428961"/>
                </a:lnTo>
                <a:lnTo>
                  <a:pt x="587333" y="434038"/>
                </a:lnTo>
                <a:lnTo>
                  <a:pt x="577462" y="438162"/>
                </a:lnTo>
                <a:lnTo>
                  <a:pt x="567273" y="442287"/>
                </a:lnTo>
                <a:lnTo>
                  <a:pt x="557402" y="445777"/>
                </a:lnTo>
                <a:lnTo>
                  <a:pt x="546895" y="448632"/>
                </a:lnTo>
                <a:lnTo>
                  <a:pt x="536069" y="451170"/>
                </a:lnTo>
                <a:lnTo>
                  <a:pt x="525243" y="453074"/>
                </a:lnTo>
                <a:lnTo>
                  <a:pt x="514098" y="454343"/>
                </a:lnTo>
                <a:lnTo>
                  <a:pt x="502635" y="455295"/>
                </a:lnTo>
                <a:lnTo>
                  <a:pt x="491172" y="455612"/>
                </a:lnTo>
                <a:lnTo>
                  <a:pt x="480028" y="455295"/>
                </a:lnTo>
                <a:lnTo>
                  <a:pt x="468883" y="454343"/>
                </a:lnTo>
                <a:lnTo>
                  <a:pt x="457739" y="453074"/>
                </a:lnTo>
                <a:lnTo>
                  <a:pt x="446913" y="451170"/>
                </a:lnTo>
                <a:lnTo>
                  <a:pt x="436087" y="448632"/>
                </a:lnTo>
                <a:lnTo>
                  <a:pt x="425579" y="445777"/>
                </a:lnTo>
                <a:lnTo>
                  <a:pt x="415072" y="442287"/>
                </a:lnTo>
                <a:lnTo>
                  <a:pt x="405201" y="438162"/>
                </a:lnTo>
                <a:lnTo>
                  <a:pt x="395330" y="434038"/>
                </a:lnTo>
                <a:lnTo>
                  <a:pt x="386096" y="428961"/>
                </a:lnTo>
                <a:lnTo>
                  <a:pt x="376543" y="423568"/>
                </a:lnTo>
                <a:lnTo>
                  <a:pt x="367628" y="417857"/>
                </a:lnTo>
                <a:lnTo>
                  <a:pt x="359031" y="411511"/>
                </a:lnTo>
                <a:lnTo>
                  <a:pt x="350752" y="405166"/>
                </a:lnTo>
                <a:lnTo>
                  <a:pt x="342792" y="398503"/>
                </a:lnTo>
                <a:lnTo>
                  <a:pt x="334831" y="390889"/>
                </a:lnTo>
                <a:lnTo>
                  <a:pt x="327508" y="383274"/>
                </a:lnTo>
                <a:lnTo>
                  <a:pt x="320821" y="375342"/>
                </a:lnTo>
                <a:lnTo>
                  <a:pt x="313816" y="367093"/>
                </a:lnTo>
                <a:lnTo>
                  <a:pt x="307766" y="358527"/>
                </a:lnTo>
                <a:lnTo>
                  <a:pt x="302035" y="349643"/>
                </a:lnTo>
                <a:lnTo>
                  <a:pt x="298339" y="343145"/>
                </a:lnTo>
                <a:lnTo>
                  <a:pt x="296905" y="344170"/>
                </a:lnTo>
                <a:lnTo>
                  <a:pt x="283251" y="353695"/>
                </a:lnTo>
                <a:lnTo>
                  <a:pt x="268644" y="364807"/>
                </a:lnTo>
                <a:lnTo>
                  <a:pt x="254672" y="376555"/>
                </a:lnTo>
                <a:lnTo>
                  <a:pt x="240382" y="389255"/>
                </a:lnTo>
                <a:lnTo>
                  <a:pt x="225775" y="402907"/>
                </a:lnTo>
                <a:lnTo>
                  <a:pt x="211485" y="417830"/>
                </a:lnTo>
                <a:lnTo>
                  <a:pt x="204499" y="425450"/>
                </a:lnTo>
                <a:lnTo>
                  <a:pt x="197196" y="433705"/>
                </a:lnTo>
                <a:lnTo>
                  <a:pt x="190527" y="441642"/>
                </a:lnTo>
                <a:lnTo>
                  <a:pt x="183541" y="450215"/>
                </a:lnTo>
                <a:lnTo>
                  <a:pt x="176873" y="458787"/>
                </a:lnTo>
                <a:lnTo>
                  <a:pt x="169887" y="467995"/>
                </a:lnTo>
                <a:lnTo>
                  <a:pt x="163536" y="477202"/>
                </a:lnTo>
                <a:lnTo>
                  <a:pt x="156868" y="486727"/>
                </a:lnTo>
                <a:lnTo>
                  <a:pt x="150834" y="496570"/>
                </a:lnTo>
                <a:lnTo>
                  <a:pt x="144801" y="507047"/>
                </a:lnTo>
                <a:lnTo>
                  <a:pt x="139085" y="517525"/>
                </a:lnTo>
                <a:lnTo>
                  <a:pt x="133369" y="527685"/>
                </a:lnTo>
                <a:lnTo>
                  <a:pt x="127971" y="539115"/>
                </a:lnTo>
                <a:lnTo>
                  <a:pt x="122573" y="550227"/>
                </a:lnTo>
                <a:lnTo>
                  <a:pt x="117492" y="561657"/>
                </a:lnTo>
                <a:lnTo>
                  <a:pt x="112729" y="573405"/>
                </a:lnTo>
                <a:lnTo>
                  <a:pt x="107966" y="585787"/>
                </a:lnTo>
                <a:lnTo>
                  <a:pt x="103837" y="597852"/>
                </a:lnTo>
                <a:lnTo>
                  <a:pt x="99709" y="610870"/>
                </a:lnTo>
                <a:lnTo>
                  <a:pt x="96216" y="623887"/>
                </a:lnTo>
                <a:lnTo>
                  <a:pt x="92723" y="637222"/>
                </a:lnTo>
                <a:lnTo>
                  <a:pt x="89230" y="650875"/>
                </a:lnTo>
                <a:lnTo>
                  <a:pt x="86690" y="664845"/>
                </a:lnTo>
                <a:lnTo>
                  <a:pt x="84467" y="679132"/>
                </a:lnTo>
                <a:lnTo>
                  <a:pt x="82244" y="693737"/>
                </a:lnTo>
                <a:lnTo>
                  <a:pt x="80657" y="708660"/>
                </a:lnTo>
                <a:lnTo>
                  <a:pt x="79386" y="723900"/>
                </a:lnTo>
                <a:lnTo>
                  <a:pt x="78434" y="739140"/>
                </a:lnTo>
                <a:lnTo>
                  <a:pt x="78116" y="751840"/>
                </a:lnTo>
                <a:lnTo>
                  <a:pt x="78434" y="764857"/>
                </a:lnTo>
                <a:lnTo>
                  <a:pt x="79386" y="777875"/>
                </a:lnTo>
                <a:lnTo>
                  <a:pt x="80339" y="790892"/>
                </a:lnTo>
                <a:lnTo>
                  <a:pt x="82244" y="804227"/>
                </a:lnTo>
                <a:lnTo>
                  <a:pt x="84467" y="817880"/>
                </a:lnTo>
                <a:lnTo>
                  <a:pt x="87325" y="832167"/>
                </a:lnTo>
                <a:lnTo>
                  <a:pt x="90501" y="846137"/>
                </a:lnTo>
                <a:lnTo>
                  <a:pt x="93994" y="860425"/>
                </a:lnTo>
                <a:lnTo>
                  <a:pt x="98122" y="874712"/>
                </a:lnTo>
                <a:lnTo>
                  <a:pt x="102567" y="889317"/>
                </a:lnTo>
                <a:lnTo>
                  <a:pt x="107648" y="903922"/>
                </a:lnTo>
                <a:lnTo>
                  <a:pt x="112729" y="918845"/>
                </a:lnTo>
                <a:lnTo>
                  <a:pt x="118445" y="933450"/>
                </a:lnTo>
                <a:lnTo>
                  <a:pt x="124478" y="948690"/>
                </a:lnTo>
                <a:lnTo>
                  <a:pt x="131146" y="963612"/>
                </a:lnTo>
                <a:lnTo>
                  <a:pt x="137815" y="979170"/>
                </a:lnTo>
                <a:lnTo>
                  <a:pt x="145118" y="994092"/>
                </a:lnTo>
                <a:lnTo>
                  <a:pt x="152739" y="1009650"/>
                </a:lnTo>
                <a:lnTo>
                  <a:pt x="160678" y="1025207"/>
                </a:lnTo>
                <a:lnTo>
                  <a:pt x="168934" y="1040447"/>
                </a:lnTo>
                <a:lnTo>
                  <a:pt x="177190" y="1056005"/>
                </a:lnTo>
                <a:lnTo>
                  <a:pt x="186082" y="1071562"/>
                </a:lnTo>
                <a:lnTo>
                  <a:pt x="194973" y="1087120"/>
                </a:lnTo>
                <a:lnTo>
                  <a:pt x="204499" y="1102677"/>
                </a:lnTo>
                <a:lnTo>
                  <a:pt x="213708" y="1118235"/>
                </a:lnTo>
                <a:lnTo>
                  <a:pt x="233396" y="1149032"/>
                </a:lnTo>
                <a:lnTo>
                  <a:pt x="254354" y="1180147"/>
                </a:lnTo>
                <a:lnTo>
                  <a:pt x="275947" y="1210945"/>
                </a:lnTo>
                <a:lnTo>
                  <a:pt x="279123" y="1209992"/>
                </a:lnTo>
                <a:lnTo>
                  <a:pt x="282616" y="1209357"/>
                </a:lnTo>
                <a:lnTo>
                  <a:pt x="286109" y="1208405"/>
                </a:lnTo>
                <a:lnTo>
                  <a:pt x="289602" y="1208405"/>
                </a:lnTo>
                <a:lnTo>
                  <a:pt x="1358778" y="1208405"/>
                </a:lnTo>
                <a:lnTo>
                  <a:pt x="1379418" y="1181100"/>
                </a:lnTo>
                <a:lnTo>
                  <a:pt x="1399106" y="1153477"/>
                </a:lnTo>
                <a:lnTo>
                  <a:pt x="1418159" y="1125855"/>
                </a:lnTo>
                <a:lnTo>
                  <a:pt x="1436259" y="1098232"/>
                </a:lnTo>
                <a:lnTo>
                  <a:pt x="1444833" y="1084580"/>
                </a:lnTo>
                <a:lnTo>
                  <a:pt x="1453089" y="1070292"/>
                </a:lnTo>
                <a:lnTo>
                  <a:pt x="1461345" y="1056640"/>
                </a:lnTo>
                <a:lnTo>
                  <a:pt x="1469284" y="1042670"/>
                </a:lnTo>
                <a:lnTo>
                  <a:pt x="1476905" y="1029017"/>
                </a:lnTo>
                <a:lnTo>
                  <a:pt x="1483891" y="1015365"/>
                </a:lnTo>
                <a:lnTo>
                  <a:pt x="1490877" y="1001395"/>
                </a:lnTo>
                <a:lnTo>
                  <a:pt x="1497228" y="987742"/>
                </a:lnTo>
                <a:lnTo>
                  <a:pt x="1503261" y="974407"/>
                </a:lnTo>
                <a:lnTo>
                  <a:pt x="1509612" y="960755"/>
                </a:lnTo>
                <a:lnTo>
                  <a:pt x="1515010" y="947102"/>
                </a:lnTo>
                <a:lnTo>
                  <a:pt x="1520091" y="933767"/>
                </a:lnTo>
                <a:lnTo>
                  <a:pt x="1524537" y="920432"/>
                </a:lnTo>
                <a:lnTo>
                  <a:pt x="1528982" y="907097"/>
                </a:lnTo>
                <a:lnTo>
                  <a:pt x="1533110" y="893762"/>
                </a:lnTo>
                <a:lnTo>
                  <a:pt x="1536604" y="881062"/>
                </a:lnTo>
                <a:lnTo>
                  <a:pt x="1539779" y="868045"/>
                </a:lnTo>
                <a:lnTo>
                  <a:pt x="1542637" y="855027"/>
                </a:lnTo>
                <a:lnTo>
                  <a:pt x="1544860" y="842327"/>
                </a:lnTo>
                <a:lnTo>
                  <a:pt x="1546447" y="829945"/>
                </a:lnTo>
                <a:lnTo>
                  <a:pt x="1548035" y="817245"/>
                </a:lnTo>
                <a:lnTo>
                  <a:pt x="1548670" y="805180"/>
                </a:lnTo>
                <a:lnTo>
                  <a:pt x="1549305" y="792797"/>
                </a:lnTo>
                <a:lnTo>
                  <a:pt x="1548988" y="781050"/>
                </a:lnTo>
                <a:lnTo>
                  <a:pt x="1548670" y="765175"/>
                </a:lnTo>
                <a:lnTo>
                  <a:pt x="1547718" y="749935"/>
                </a:lnTo>
                <a:lnTo>
                  <a:pt x="1546130" y="735012"/>
                </a:lnTo>
                <a:lnTo>
                  <a:pt x="1544542" y="719772"/>
                </a:lnTo>
                <a:lnTo>
                  <a:pt x="1542319" y="705485"/>
                </a:lnTo>
                <a:lnTo>
                  <a:pt x="1539779" y="691197"/>
                </a:lnTo>
                <a:lnTo>
                  <a:pt x="1537238" y="676592"/>
                </a:lnTo>
                <a:lnTo>
                  <a:pt x="1534063" y="662940"/>
                </a:lnTo>
                <a:lnTo>
                  <a:pt x="1530252" y="649287"/>
                </a:lnTo>
                <a:lnTo>
                  <a:pt x="1526760" y="635952"/>
                </a:lnTo>
                <a:lnTo>
                  <a:pt x="1522949" y="623252"/>
                </a:lnTo>
                <a:lnTo>
                  <a:pt x="1518503" y="610235"/>
                </a:lnTo>
                <a:lnTo>
                  <a:pt x="1513740" y="597535"/>
                </a:lnTo>
                <a:lnTo>
                  <a:pt x="1508660" y="585470"/>
                </a:lnTo>
                <a:lnTo>
                  <a:pt x="1503896" y="573087"/>
                </a:lnTo>
                <a:lnTo>
                  <a:pt x="1498498" y="561340"/>
                </a:lnTo>
                <a:lnTo>
                  <a:pt x="1492465" y="549910"/>
                </a:lnTo>
                <a:lnTo>
                  <a:pt x="1486749" y="538162"/>
                </a:lnTo>
                <a:lnTo>
                  <a:pt x="1480715" y="527050"/>
                </a:lnTo>
                <a:lnTo>
                  <a:pt x="1474682" y="516255"/>
                </a:lnTo>
                <a:lnTo>
                  <a:pt x="1468014" y="505460"/>
                </a:lnTo>
                <a:lnTo>
                  <a:pt x="1461663" y="494982"/>
                </a:lnTo>
                <a:lnTo>
                  <a:pt x="1454994" y="485140"/>
                </a:lnTo>
                <a:lnTo>
                  <a:pt x="1447691" y="475297"/>
                </a:lnTo>
                <a:lnTo>
                  <a:pt x="1440705" y="465772"/>
                </a:lnTo>
                <a:lnTo>
                  <a:pt x="1433401" y="455930"/>
                </a:lnTo>
                <a:lnTo>
                  <a:pt x="1426098" y="447040"/>
                </a:lnTo>
                <a:lnTo>
                  <a:pt x="1418476" y="437832"/>
                </a:lnTo>
                <a:lnTo>
                  <a:pt x="1410855" y="428942"/>
                </a:lnTo>
                <a:lnTo>
                  <a:pt x="1402917" y="420370"/>
                </a:lnTo>
                <a:lnTo>
                  <a:pt x="1395296" y="412115"/>
                </a:lnTo>
                <a:lnTo>
                  <a:pt x="1387357" y="404177"/>
                </a:lnTo>
                <a:lnTo>
                  <a:pt x="1371480" y="388302"/>
                </a:lnTo>
                <a:lnTo>
                  <a:pt x="1355285" y="374015"/>
                </a:lnTo>
                <a:lnTo>
                  <a:pt x="1338772" y="360045"/>
                </a:lnTo>
                <a:lnTo>
                  <a:pt x="1322260" y="347027"/>
                </a:lnTo>
                <a:lnTo>
                  <a:pt x="1306065" y="334962"/>
                </a:lnTo>
                <a:lnTo>
                  <a:pt x="1289870" y="323850"/>
                </a:lnTo>
                <a:lnTo>
                  <a:pt x="1273676" y="313372"/>
                </a:lnTo>
                <a:lnTo>
                  <a:pt x="1262693" y="306783"/>
                </a:lnTo>
                <a:lnTo>
                  <a:pt x="1262392" y="307587"/>
                </a:lnTo>
                <a:lnTo>
                  <a:pt x="1257633" y="317458"/>
                </a:lnTo>
                <a:lnTo>
                  <a:pt x="1252874" y="327011"/>
                </a:lnTo>
                <a:lnTo>
                  <a:pt x="1247481" y="336563"/>
                </a:lnTo>
                <a:lnTo>
                  <a:pt x="1241770" y="345160"/>
                </a:lnTo>
                <a:lnTo>
                  <a:pt x="1235742" y="353757"/>
                </a:lnTo>
                <a:lnTo>
                  <a:pt x="1229079" y="362354"/>
                </a:lnTo>
                <a:lnTo>
                  <a:pt x="1222416" y="370315"/>
                </a:lnTo>
                <a:lnTo>
                  <a:pt x="1214802" y="377957"/>
                </a:lnTo>
                <a:lnTo>
                  <a:pt x="1207187" y="385599"/>
                </a:lnTo>
                <a:lnTo>
                  <a:pt x="1199255" y="392285"/>
                </a:lnTo>
                <a:lnTo>
                  <a:pt x="1190689" y="398972"/>
                </a:lnTo>
                <a:lnTo>
                  <a:pt x="1182123" y="405022"/>
                </a:lnTo>
                <a:lnTo>
                  <a:pt x="1173239" y="410753"/>
                </a:lnTo>
                <a:lnTo>
                  <a:pt x="1164038" y="416166"/>
                </a:lnTo>
                <a:lnTo>
                  <a:pt x="1154520" y="421261"/>
                </a:lnTo>
                <a:lnTo>
                  <a:pt x="1144684" y="425719"/>
                </a:lnTo>
                <a:lnTo>
                  <a:pt x="1134849" y="429540"/>
                </a:lnTo>
                <a:lnTo>
                  <a:pt x="1124696" y="432724"/>
                </a:lnTo>
                <a:lnTo>
                  <a:pt x="1114226" y="435908"/>
                </a:lnTo>
                <a:lnTo>
                  <a:pt x="1103439" y="438455"/>
                </a:lnTo>
                <a:lnTo>
                  <a:pt x="1092652" y="440366"/>
                </a:lnTo>
                <a:lnTo>
                  <a:pt x="1081547" y="441639"/>
                </a:lnTo>
                <a:lnTo>
                  <a:pt x="1070443" y="442595"/>
                </a:lnTo>
                <a:lnTo>
                  <a:pt x="1059021" y="442913"/>
                </a:lnTo>
                <a:lnTo>
                  <a:pt x="1047917" y="442595"/>
                </a:lnTo>
                <a:lnTo>
                  <a:pt x="1036178" y="441639"/>
                </a:lnTo>
                <a:lnTo>
                  <a:pt x="1025390" y="440366"/>
                </a:lnTo>
                <a:lnTo>
                  <a:pt x="1014286" y="438455"/>
                </a:lnTo>
                <a:lnTo>
                  <a:pt x="1003816" y="435908"/>
                </a:lnTo>
                <a:lnTo>
                  <a:pt x="993663" y="432724"/>
                </a:lnTo>
                <a:lnTo>
                  <a:pt x="983193" y="429540"/>
                </a:lnTo>
                <a:lnTo>
                  <a:pt x="973040" y="425719"/>
                </a:lnTo>
                <a:lnTo>
                  <a:pt x="963205" y="421261"/>
                </a:lnTo>
                <a:lnTo>
                  <a:pt x="954004" y="416166"/>
                </a:lnTo>
                <a:lnTo>
                  <a:pt x="944486" y="410753"/>
                </a:lnTo>
                <a:lnTo>
                  <a:pt x="935602" y="405022"/>
                </a:lnTo>
                <a:lnTo>
                  <a:pt x="927036" y="398972"/>
                </a:lnTo>
                <a:lnTo>
                  <a:pt x="918787" y="392285"/>
                </a:lnTo>
                <a:lnTo>
                  <a:pt x="910538" y="385599"/>
                </a:lnTo>
                <a:lnTo>
                  <a:pt x="902923" y="377957"/>
                </a:lnTo>
                <a:lnTo>
                  <a:pt x="895626" y="370315"/>
                </a:lnTo>
                <a:lnTo>
                  <a:pt x="888646" y="362354"/>
                </a:lnTo>
                <a:lnTo>
                  <a:pt x="881984" y="353757"/>
                </a:lnTo>
                <a:lnTo>
                  <a:pt x="875955" y="345160"/>
                </a:lnTo>
                <a:lnTo>
                  <a:pt x="870244" y="336563"/>
                </a:lnTo>
                <a:lnTo>
                  <a:pt x="864851" y="327011"/>
                </a:lnTo>
                <a:lnTo>
                  <a:pt x="860092" y="317458"/>
                </a:lnTo>
                <a:lnTo>
                  <a:pt x="855650" y="307587"/>
                </a:lnTo>
                <a:lnTo>
                  <a:pt x="851843" y="297398"/>
                </a:lnTo>
                <a:lnTo>
                  <a:pt x="848353" y="287527"/>
                </a:lnTo>
                <a:lnTo>
                  <a:pt x="845497" y="277020"/>
                </a:lnTo>
                <a:lnTo>
                  <a:pt x="842959" y="266194"/>
                </a:lnTo>
                <a:lnTo>
                  <a:pt x="840738" y="255367"/>
                </a:lnTo>
                <a:lnTo>
                  <a:pt x="839469" y="244223"/>
                </a:lnTo>
                <a:lnTo>
                  <a:pt x="838517" y="233079"/>
                </a:lnTo>
                <a:lnTo>
                  <a:pt x="838200" y="221616"/>
                </a:lnTo>
                <a:lnTo>
                  <a:pt x="838517" y="210153"/>
                </a:lnTo>
                <a:lnTo>
                  <a:pt x="839469" y="198690"/>
                </a:lnTo>
                <a:lnTo>
                  <a:pt x="840738" y="187864"/>
                </a:lnTo>
                <a:lnTo>
                  <a:pt x="842959" y="176719"/>
                </a:lnTo>
                <a:lnTo>
                  <a:pt x="845497" y="166212"/>
                </a:lnTo>
                <a:lnTo>
                  <a:pt x="848353" y="155704"/>
                </a:lnTo>
                <a:lnTo>
                  <a:pt x="851843" y="145515"/>
                </a:lnTo>
                <a:lnTo>
                  <a:pt x="855650" y="135326"/>
                </a:lnTo>
                <a:lnTo>
                  <a:pt x="860092" y="125455"/>
                </a:lnTo>
                <a:lnTo>
                  <a:pt x="864851" y="116221"/>
                </a:lnTo>
                <a:lnTo>
                  <a:pt x="870244" y="106668"/>
                </a:lnTo>
                <a:lnTo>
                  <a:pt x="875955" y="97753"/>
                </a:lnTo>
                <a:lnTo>
                  <a:pt x="881984" y="89156"/>
                </a:lnTo>
                <a:lnTo>
                  <a:pt x="888646" y="80877"/>
                </a:lnTo>
                <a:lnTo>
                  <a:pt x="895626" y="72598"/>
                </a:lnTo>
                <a:lnTo>
                  <a:pt x="902923" y="64956"/>
                </a:lnTo>
                <a:lnTo>
                  <a:pt x="910538" y="57633"/>
                </a:lnTo>
                <a:lnTo>
                  <a:pt x="918787" y="50946"/>
                </a:lnTo>
                <a:lnTo>
                  <a:pt x="927036" y="43941"/>
                </a:lnTo>
                <a:lnTo>
                  <a:pt x="935602" y="37891"/>
                </a:lnTo>
                <a:lnTo>
                  <a:pt x="944486" y="32160"/>
                </a:lnTo>
                <a:lnTo>
                  <a:pt x="954004" y="26747"/>
                </a:lnTo>
                <a:lnTo>
                  <a:pt x="963205" y="21970"/>
                </a:lnTo>
                <a:lnTo>
                  <a:pt x="973040" y="17831"/>
                </a:lnTo>
                <a:lnTo>
                  <a:pt x="983193" y="13692"/>
                </a:lnTo>
                <a:lnTo>
                  <a:pt x="993663" y="10189"/>
                </a:lnTo>
                <a:lnTo>
                  <a:pt x="1003816" y="7323"/>
                </a:lnTo>
                <a:lnTo>
                  <a:pt x="1014286" y="4776"/>
                </a:lnTo>
                <a:lnTo>
                  <a:pt x="1025390" y="2547"/>
                </a:lnTo>
                <a:lnTo>
                  <a:pt x="1036178" y="1274"/>
                </a:lnTo>
                <a:lnTo>
                  <a:pt x="1047917" y="318"/>
                </a:lnTo>
                <a:lnTo>
                  <a:pt x="10590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-17090142354659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10346" y="1985528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（一）外分泌腺的分泌部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2"/>
          <p:cNvSpPr txBox="1"/>
          <p:nvPr>
            <p:custDataLst>
              <p:tags r:id="rId4"/>
            </p:custDataLst>
          </p:nvPr>
        </p:nvSpPr>
        <p:spPr>
          <a:xfrm>
            <a:off x="495234" y="778085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二、腺上皮和腺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5F31AE-8C16-15F6-2575-3DA1CC42008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52783" y="4827178"/>
            <a:ext cx="2884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外分泌腺结构与腺泡类型</a:t>
            </a:r>
            <a:r>
              <a:rPr lang="zh-CN" altLang="zh-CN" sz="1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模式图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662455" y="3487817"/>
            <a:ext cx="3896360" cy="1418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浆液腺泡（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serous acinus   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黏液腺泡（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mucous acinus   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混合腺泡（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mixed acinus   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E100A2-6F66-5EDB-912F-04DCEDB6E86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583590" y="2933462"/>
            <a:ext cx="5141595" cy="1847442"/>
            <a:chOff x="1080770" y="2513330"/>
            <a:chExt cx="5141595" cy="1847442"/>
          </a:xfrm>
        </p:grpSpPr>
        <p:grpSp>
          <p:nvGrpSpPr>
            <p:cNvPr id="5" name="组合 4"/>
            <p:cNvGrpSpPr/>
            <p:nvPr/>
          </p:nvGrpSpPr>
          <p:grpSpPr>
            <a:xfrm>
              <a:off x="1080770" y="2513330"/>
              <a:ext cx="5141595" cy="1492885"/>
              <a:chOff x="1475" y="2063"/>
              <a:chExt cx="8097" cy="2351"/>
            </a:xfrm>
          </p:grpSpPr>
          <p:sp>
            <p:nvSpPr>
              <p:cNvPr id="6" name="TextBox 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475" y="2063"/>
                <a:ext cx="8097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20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泡状和管泡状的分泌部常称腺泡（</a:t>
                </a:r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acinus   </a:t>
                </a:r>
                <a:r>
                  <a:rPr lang="zh-CN" altLang="zh-CN" sz="20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859" y="3784"/>
                <a:ext cx="1637" cy="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腺泡</a:t>
                </a:r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5565AFD-4756-42C0-D997-CC66E2A1A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86654" y="2667795"/>
              <a:ext cx="144000" cy="144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22DE4CF-5477-E59A-B8B2-5F4C423C6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22968" y="3302894"/>
              <a:ext cx="144000" cy="144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694C867-025E-9084-4567-F4FE91DE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66967" y="3758531"/>
              <a:ext cx="144000" cy="144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CDFAE67-568B-0A67-6D02-265664211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22967" y="4216772"/>
              <a:ext cx="144000" cy="144000"/>
            </a:xfrm>
            <a:prstGeom prst="rect">
              <a:avLst/>
            </a:prstGeom>
          </p:spPr>
        </p:pic>
      </p:grp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E3DDB983-46E5-5DBD-A998-3C2DCA2564A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523297" y="3737460"/>
            <a:ext cx="182836" cy="1011655"/>
          </a:xfrm>
          <a:prstGeom prst="leftBrace">
            <a:avLst/>
          </a:prstGeom>
          <a:ln w="1905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39F91E-A0FC-98A0-0B78-8029294D416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056" y="2023869"/>
            <a:ext cx="3456438" cy="28102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-170901423557408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83258" y="1875232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（二）外分泌腺的导管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2"/>
          <p:cNvSpPr txBox="1"/>
          <p:nvPr>
            <p:custDataLst>
              <p:tags r:id="rId4"/>
            </p:custDataLst>
          </p:nvPr>
        </p:nvSpPr>
        <p:spPr>
          <a:xfrm>
            <a:off x="487678" y="796858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二、腺上皮和腺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948295" y="2582727"/>
            <a:ext cx="5711190" cy="2443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Clr>
                <a:srgbClr val="0070C0"/>
              </a:buClr>
              <a:buFont typeface="Wingdings" panose="05000000000000000000" charset="0"/>
              <a:buChar char="Ø"/>
            </a:pPr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直接与分泌部通连</a:t>
            </a:r>
          </a:p>
          <a:p>
            <a:pPr marL="285750" indent="-285750" algn="just">
              <a:lnSpc>
                <a:spcPct val="200000"/>
              </a:lnSpc>
              <a:buClr>
                <a:srgbClr val="0070C0"/>
              </a:buClr>
              <a:buFont typeface="Wingdings" panose="05000000000000000000" charset="0"/>
              <a:buChar char="Ø"/>
            </a:pPr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由单层或复层上皮构成</a:t>
            </a:r>
            <a:endParaRPr lang="zh-CN" altLang="en-US" sz="20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200000"/>
              </a:lnSpc>
              <a:buClr>
                <a:srgbClr val="0070C0"/>
              </a:buClr>
              <a:buFont typeface="Wingdings" panose="05000000000000000000" charset="0"/>
              <a:buChar char="Ø"/>
            </a:pPr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将分泌物排至体表或器官腔内</a:t>
            </a:r>
            <a:endParaRPr lang="en-US" altLang="zh-CN" sz="20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200000"/>
              </a:lnSpc>
              <a:buClr>
                <a:srgbClr val="0070C0"/>
              </a:buClr>
              <a:buFont typeface="Wingdings" panose="05000000000000000000" charset="0"/>
              <a:buChar char="Ø"/>
            </a:pPr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有的导管上皮细胞还可分泌或吸收水和电解质</a:t>
            </a:r>
            <a:endParaRPr lang="zh-CN" altLang="zh-CN" sz="20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t="3223" r="6167" b="2565"/>
          <a:stretch/>
        </p:blipFill>
        <p:spPr>
          <a:xfrm>
            <a:off x="6977448" y="1987208"/>
            <a:ext cx="3904736" cy="26457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7879CC-0E84-6FE3-CB8B-8DB3658866B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883757" y="4598718"/>
            <a:ext cx="4459044" cy="69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下颌下腺光镜图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　</a:t>
            </a:r>
            <a:endParaRPr lang="zh-CN" altLang="zh-CN" sz="14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浆液腺泡；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黏液腺泡；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SD</a:t>
            </a:r>
            <a:r>
              <a:rPr lang="en-US" altLang="zh-CN" sz="1400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浆半月；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导管</a:t>
            </a:r>
            <a:r>
              <a:rPr lang="zh-CN" altLang="en-US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。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　</a:t>
            </a:r>
            <a:endParaRPr lang="zh-CN" altLang="zh-CN" sz="14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-170901423562004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051736" y="3044279"/>
            <a:ext cx="69979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三、上皮细胞的特化结构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-170901423571266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50771" y="1705965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（一）上皮细胞的游离面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2"/>
          <p:cNvSpPr txBox="1"/>
          <p:nvPr>
            <p:custDataLst>
              <p:tags r:id="rId4"/>
            </p:custDataLst>
          </p:nvPr>
        </p:nvSpPr>
        <p:spPr>
          <a:xfrm>
            <a:off x="911225" y="806355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三、上皮细胞的特化结构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6228A9-7720-F9C6-441D-B72AAFB71DC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62175" y="2548413"/>
            <a:ext cx="4693285" cy="2494915"/>
            <a:chOff x="915035" y="2165350"/>
            <a:chExt cx="4693285" cy="2494915"/>
          </a:xfrm>
        </p:grpSpPr>
        <p:grpSp>
          <p:nvGrpSpPr>
            <p:cNvPr id="5" name="组合 4"/>
            <p:cNvGrpSpPr/>
            <p:nvPr/>
          </p:nvGrpSpPr>
          <p:grpSpPr>
            <a:xfrm>
              <a:off x="915035" y="2165350"/>
              <a:ext cx="4693285" cy="2494915"/>
              <a:chOff x="1214" y="1515"/>
              <a:chExt cx="7391" cy="3929"/>
            </a:xfrm>
          </p:grpSpPr>
          <p:sp>
            <p:nvSpPr>
              <p:cNvPr id="6" name="TextBox 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214" y="1515"/>
                <a:ext cx="7148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微绒毛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microvillus   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　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Box 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214" y="2522"/>
                <a:ext cx="7391" cy="292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游离面伸出的微细指状突起</a:t>
                </a:r>
                <a:endParaRPr lang="en-US" altLang="zh-CN" sz="20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使细胞的表面积增大</a:t>
                </a:r>
                <a:endParaRPr lang="en-US" altLang="zh-CN" sz="20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有利于细胞的吸收</a:t>
                </a:r>
                <a:endParaRPr lang="en-US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微绒毛内部的细胞质中有许多纵行的微丝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      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      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B812869-7ACE-51EA-FC14-04B849574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66305" y="2524570"/>
              <a:ext cx="144000" cy="1440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F01C3BA-F068-EE01-68FA-2D8D330439B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770858" y="1802420"/>
            <a:ext cx="5406565" cy="4165174"/>
            <a:chOff x="5672002" y="1802420"/>
            <a:chExt cx="5406565" cy="416517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5" t="5397" r="46982" b="4145"/>
            <a:stretch/>
          </p:blipFill>
          <p:spPr>
            <a:xfrm>
              <a:off x="6149319" y="1802420"/>
              <a:ext cx="2064782" cy="342650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D5C8643-4B6F-689E-4910-CA747B147F2D}"/>
                </a:ext>
              </a:extLst>
            </p:cNvPr>
            <p:cNvSpPr txBox="1"/>
            <p:nvPr/>
          </p:nvSpPr>
          <p:spPr>
            <a:xfrm>
              <a:off x="5672002" y="5228930"/>
              <a:ext cx="290635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小肠上皮细胞（顶部）电镜图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Mv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微绒毛；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TJ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紧密连接；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ZA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黏着小带；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De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桥粒；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GJ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缝隙连接。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261CCA2-8844-5C14-CA28-2AE09353F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5755" r="2217" b="4761"/>
            <a:stretch/>
          </p:blipFill>
          <p:spPr>
            <a:xfrm>
              <a:off x="8824496" y="1808239"/>
              <a:ext cx="1954715" cy="347633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1A2EC1E-AC91-69F3-2754-C9DF5592328C}"/>
                </a:ext>
              </a:extLst>
            </p:cNvPr>
            <p:cNvSpPr txBox="1"/>
            <p:nvPr/>
          </p:nvSpPr>
          <p:spPr>
            <a:xfrm>
              <a:off x="8643257" y="5324529"/>
              <a:ext cx="24353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微绒毛与细胞连接模式图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9-170901423582064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47460" y="1835374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（一）上皮细胞的游离面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2"/>
          <p:cNvSpPr txBox="1"/>
          <p:nvPr>
            <p:custDataLst>
              <p:tags r:id="rId4"/>
            </p:custDataLst>
          </p:nvPr>
        </p:nvSpPr>
        <p:spPr>
          <a:xfrm>
            <a:off x="905574" y="804898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三、上皮细胞的特化结构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912" y="1709965"/>
            <a:ext cx="2973299" cy="37177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256D2-A2F0-23D3-BAFB-5755BF0440E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900966" y="5370876"/>
            <a:ext cx="2544184" cy="68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气管上皮细胞纤毛电镜图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右下框内为纤毛横切面。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8E9449-4CC1-E414-8E9F-8814983E2E4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458737" y="2632167"/>
            <a:ext cx="5555690" cy="2444115"/>
            <a:chOff x="915035" y="2216150"/>
            <a:chExt cx="5555690" cy="2444115"/>
          </a:xfrm>
        </p:grpSpPr>
        <p:grpSp>
          <p:nvGrpSpPr>
            <p:cNvPr id="5" name="组合 4"/>
            <p:cNvGrpSpPr/>
            <p:nvPr/>
          </p:nvGrpSpPr>
          <p:grpSpPr>
            <a:xfrm>
              <a:off x="915035" y="2216150"/>
              <a:ext cx="5555690" cy="2444115"/>
              <a:chOff x="1214" y="1595"/>
              <a:chExt cx="7391" cy="3849"/>
            </a:xfrm>
          </p:grpSpPr>
          <p:sp>
            <p:nvSpPr>
              <p:cNvPr id="6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214" y="1595"/>
                <a:ext cx="7148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纤毛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cilium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　</a:t>
                </a:r>
              </a:p>
            </p:txBody>
          </p:sp>
          <p:sp>
            <p:nvSpPr>
              <p:cNvPr id="8" name="TextBox 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214" y="2522"/>
                <a:ext cx="7391" cy="292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游离面伸出的粗而长的突起</a:t>
                </a:r>
                <a:endPara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具有节律性定向摆动的能力</a:t>
                </a:r>
                <a:endPara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中央有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条单独的微管，周围有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组二联微管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</a:p>
              <a:p>
                <a:pPr fontAlgn="auto">
                  <a:lnSpc>
                    <a:spcPct val="200000"/>
                  </a:lnSpc>
                  <a:buClr>
                    <a:srgbClr val="127FB8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      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      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593FB59-8B7C-5320-EFF7-04587A3BC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07700" y="2576505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-170901423596084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89113" y="1868327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（二）上皮细胞的侧面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2"/>
          <p:cNvSpPr txBox="1"/>
          <p:nvPr>
            <p:custDataLst>
              <p:tags r:id="rId4"/>
            </p:custDataLst>
          </p:nvPr>
        </p:nvSpPr>
        <p:spPr>
          <a:xfrm>
            <a:off x="903797" y="801676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三、上皮细胞的特化结构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5" t="8120" r="5770" b="-597"/>
          <a:stretch/>
        </p:blipFill>
        <p:spPr>
          <a:xfrm>
            <a:off x="5144347" y="1911330"/>
            <a:ext cx="3064662" cy="29807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r="5949"/>
          <a:stretch/>
        </p:blipFill>
        <p:spPr>
          <a:xfrm>
            <a:off x="8483860" y="1983078"/>
            <a:ext cx="2693707" cy="28370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583DAC-B26B-7C9A-7D8B-3925DD55F53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683912" y="4901138"/>
            <a:ext cx="2525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4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桥粒超微结构模式图</a:t>
            </a:r>
            <a:endParaRPr lang="zh-CN" altLang="zh-CN" sz="14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E1B67F-39F2-8D57-7821-63C68CFDB50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908544" y="4892099"/>
            <a:ext cx="2076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4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缝隙连接模式图</a:t>
            </a:r>
            <a:endParaRPr lang="zh-CN" altLang="zh-CN" sz="14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A8D0EEE-F7B8-5C4E-9308-9E52868E0510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174291" y="2637055"/>
            <a:ext cx="4538980" cy="2457660"/>
            <a:chOff x="1174291" y="2637055"/>
            <a:chExt cx="4538980" cy="2457660"/>
          </a:xfrm>
        </p:grpSpPr>
        <p:sp>
          <p:nvSpPr>
            <p:cNvPr id="6" name="TextBox 9"/>
            <p:cNvSpPr txBox="1"/>
            <p:nvPr>
              <p:custDataLst>
                <p:tags r:id="rId10"/>
              </p:custDataLst>
            </p:nvPr>
          </p:nvSpPr>
          <p:spPr>
            <a:xfrm>
              <a:off x="1174291" y="2637055"/>
              <a:ext cx="4538980" cy="2457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1.</a:t>
              </a:r>
              <a:r>
                <a:rPr lang="zh-CN" altLang="en-US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紧密连接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tight junction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  <a:p>
              <a:pPr>
                <a:lnSpc>
                  <a:spcPct val="200000"/>
                </a:lnSpc>
              </a:pP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2.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黏着小带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zonula </a:t>
              </a:r>
              <a:r>
                <a:rPr lang="en-US" altLang="zh-CN" sz="2000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adherens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  <a:p>
              <a:pPr>
                <a:lnSpc>
                  <a:spcPct val="200000"/>
                </a:lnSpc>
              </a:pP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3.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桥粒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desmosome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  <a:p>
              <a:pPr>
                <a:lnSpc>
                  <a:spcPct val="200000"/>
                </a:lnSpc>
              </a:pP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4.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缝隙连接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gap junction  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020F2DE-66E4-B6D6-3DEA-79EBA8BE1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64404" y="3004505"/>
              <a:ext cx="144000" cy="144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A13DE1-5771-FF70-1A7B-6AF8375DA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71891" y="3616195"/>
              <a:ext cx="144000" cy="144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8A36A23-CAAA-257F-5454-CC23714A7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35082" y="4217730"/>
              <a:ext cx="144000" cy="144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471AC6E-9B23-8BCB-48AF-42F493C04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89100" y="4820099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-17090142360698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064ACE-D49A-8A83-F635-E29B491B9B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17" y="2140020"/>
            <a:ext cx="4921766" cy="3213364"/>
          </a:xfrm>
          <a:prstGeom prst="rect">
            <a:avLst/>
          </a:prstGeom>
        </p:spPr>
      </p:pic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52115" y="1677939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（三）上皮细胞的基底面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2"/>
          <p:cNvSpPr txBox="1"/>
          <p:nvPr>
            <p:custDataLst>
              <p:tags r:id="rId4"/>
            </p:custDataLst>
          </p:nvPr>
        </p:nvSpPr>
        <p:spPr>
          <a:xfrm>
            <a:off x="909035" y="805798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三、上皮细胞的特化结构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477B37-4168-659A-5CAF-F9518B853AE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808028" y="5353384"/>
            <a:ext cx="3184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基膜和半桥粒超微结构模式图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3550119-E668-EC79-1AE5-FF9D9E8F050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128503" y="2369207"/>
            <a:ext cx="5315123" cy="4296136"/>
            <a:chOff x="1128503" y="2369207"/>
            <a:chExt cx="5315123" cy="4296136"/>
          </a:xfrm>
        </p:grpSpPr>
        <p:sp>
          <p:nvSpPr>
            <p:cNvPr id="6" name="TextBox 9"/>
            <p:cNvSpPr txBox="1"/>
            <p:nvPr>
              <p:custDataLst>
                <p:tags r:id="rId7"/>
              </p:custDataLst>
            </p:nvPr>
          </p:nvSpPr>
          <p:spPr>
            <a:xfrm>
              <a:off x="1128503" y="2369207"/>
              <a:ext cx="4538980" cy="61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2000" b="1" dirty="0">
                  <a:solidFill>
                    <a:srgbClr val="0070C0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基膜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basement membrane   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6B27E3B-D90E-B4C9-6226-FE4AA1E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02308" y="2716207"/>
              <a:ext cx="144332" cy="1443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CB9C9CB-E333-044E-5F67-83BAE1F3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84067" y="3848364"/>
              <a:ext cx="144000" cy="144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D6A5472-C2FE-FE93-1BF9-7FB8D0B7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8620" y="4352697"/>
              <a:ext cx="144000" cy="144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F2698D4-115F-EB4A-3EE0-358425EBFC8A}"/>
                </a:ext>
              </a:extLst>
            </p:cNvPr>
            <p:cNvSpPr txBox="1"/>
            <p:nvPr/>
          </p:nvSpPr>
          <p:spPr>
            <a:xfrm>
              <a:off x="1128503" y="3056406"/>
              <a:ext cx="5315123" cy="3608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zh-CN" sz="18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基底面与深部结缔组织之间共同形成</a:t>
              </a:r>
              <a:endPara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基板</a:t>
              </a:r>
              <a:r>
                <a:rPr lang="zh-CN" altLang="zh-CN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basal lamina   </a:t>
              </a:r>
              <a:r>
                <a:rPr lang="zh-CN" altLang="zh-CN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由上皮细胞分泌产生</a:t>
              </a:r>
              <a:endPara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marL="285750" indent="-285750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网板</a:t>
              </a:r>
              <a:r>
                <a:rPr lang="zh-CN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reticular lamina   </a:t>
              </a:r>
              <a:r>
                <a:rPr lang="zh-CN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r>
                <a:rPr lang="zh-CN" altLang="en-US" sz="1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由成纤维细胞分泌产生</a:t>
              </a:r>
              <a:endPara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marL="285750" indent="-285750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功能：支持、连接、固着、物质交换（半透膜）、引导上皮细胞移动、影响细胞增殖分化  </a:t>
              </a:r>
              <a:r>
                <a:rPr lang="en-US" altLang="zh-CN" sz="1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</a:p>
            <a:p>
              <a:pPr marL="285750" indent="-285750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-17090142361798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76350" y="1624460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（三）上皮细胞的基底面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2"/>
          <p:cNvSpPr txBox="1"/>
          <p:nvPr>
            <p:custDataLst>
              <p:tags r:id="rId4"/>
            </p:custDataLst>
          </p:nvPr>
        </p:nvSpPr>
        <p:spPr>
          <a:xfrm>
            <a:off x="911225" y="809348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三、上皮细胞的特化结构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4825" r="3108"/>
          <a:stretch/>
        </p:blipFill>
        <p:spPr>
          <a:xfrm>
            <a:off x="5818591" y="2088871"/>
            <a:ext cx="5639879" cy="25837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2EE29F-8740-05B4-ACC0-DAEA8A3BEA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096001" y="4769129"/>
            <a:ext cx="5070046" cy="1020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质膜内褶超微结构</a:t>
            </a:r>
            <a:r>
              <a:rPr lang="en-US" altLang="zh-CN" sz="14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模式图；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电镜图；</a:t>
            </a:r>
            <a:endParaRPr lang="en-US" altLang="zh-CN" sz="14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↑质膜内褶；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线粒体；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BM</a:t>
            </a:r>
            <a:r>
              <a:rPr lang="en-US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基膜</a:t>
            </a:r>
            <a:r>
              <a:rPr lang="zh-CN" altLang="en-US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。</a:t>
            </a:r>
            <a:endParaRPr lang="zh-CN" altLang="zh-CN" sz="14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E8F63DF-518E-1953-C3DA-909D1521B00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93942" y="2420630"/>
            <a:ext cx="5401309" cy="3251245"/>
            <a:chOff x="661860" y="2420630"/>
            <a:chExt cx="5401309" cy="3251245"/>
          </a:xfrm>
        </p:grpSpPr>
        <p:sp>
          <p:nvSpPr>
            <p:cNvPr id="6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661860" y="2420630"/>
              <a:ext cx="5307796" cy="495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2000" b="1" dirty="0"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质膜内褶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plasma membrane </a:t>
              </a:r>
              <a:r>
                <a:rPr lang="en-US" altLang="zh-CN" sz="2000" dirty="0" err="1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infolding</a:t>
              </a:r>
              <a:r>
                <a:rPr lang="en-US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extBox 4"/>
            <p:cNvSpPr txBox="1"/>
            <p:nvPr>
              <p:custDataLst>
                <p:tags r:id="rId9"/>
              </p:custDataLst>
            </p:nvPr>
          </p:nvSpPr>
          <p:spPr>
            <a:xfrm>
              <a:off x="793871" y="2939389"/>
              <a:ext cx="5269298" cy="273248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基底面的细胞膜折向</a:t>
              </a:r>
              <a:r>
                <a:rPr lang="zh-CN" altLang="en-US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细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胞质所形成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 fontAlgn="auto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与</a:t>
              </a: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细胞基底面垂直</a:t>
              </a:r>
              <a:endPara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 fontAlgn="auto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内褶间含有与其平行的长杆状线粒体</a:t>
              </a:r>
              <a:endPara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 fontAlgn="auto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扩大细胞基底部的表面积</a:t>
              </a:r>
              <a:endPara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 fontAlgn="auto">
                <a:lnSpc>
                  <a:spcPts val="4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zh-CN" sz="20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有利于水和电解质的迅速转运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B34114E-236C-E766-AC7E-B630E0D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65728" y="2668442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-170901423628915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245616" y="1978838"/>
            <a:ext cx="4850384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（三）上皮细胞的基底面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2"/>
          <p:cNvSpPr txBox="1"/>
          <p:nvPr>
            <p:custDataLst>
              <p:tags r:id="rId4"/>
            </p:custDataLst>
          </p:nvPr>
        </p:nvSpPr>
        <p:spPr>
          <a:xfrm>
            <a:off x="908247" y="811774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三、上皮细胞的特化结构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C29BE3-CD71-216C-EB42-AC78ED215DE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025717" y="4973378"/>
            <a:ext cx="3184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基膜和半桥粒超微结构模式图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1F0D69-F481-0439-1B8F-C056EA66735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774098" y="2939017"/>
            <a:ext cx="4693285" cy="2291080"/>
            <a:chOff x="911225" y="2447925"/>
            <a:chExt cx="4693285" cy="2291080"/>
          </a:xfrm>
        </p:grpSpPr>
        <p:grpSp>
          <p:nvGrpSpPr>
            <p:cNvPr id="5" name="组合 4"/>
            <p:cNvGrpSpPr/>
            <p:nvPr/>
          </p:nvGrpSpPr>
          <p:grpSpPr>
            <a:xfrm>
              <a:off x="911225" y="2447925"/>
              <a:ext cx="4693285" cy="2291080"/>
              <a:chOff x="1208" y="1960"/>
              <a:chExt cx="7391" cy="3608"/>
            </a:xfrm>
          </p:grpSpPr>
          <p:sp>
            <p:nvSpPr>
              <p:cNvPr id="6" name="TextBox 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214" y="1960"/>
                <a:ext cx="7148" cy="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半桥粒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hemidesmosome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　</a:t>
                </a:r>
              </a:p>
            </p:txBody>
          </p:sp>
          <p:sp>
            <p:nvSpPr>
              <p:cNvPr id="8" name="TextBox 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208" y="2646"/>
                <a:ext cx="7391" cy="292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桥粒结构的一半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将上皮细胞固着在基膜上</a:t>
                </a:r>
              </a:p>
              <a:p>
                <a:pPr fontAlgn="auto">
                  <a:lnSpc>
                    <a:spcPct val="200000"/>
                  </a:lnSpc>
                  <a:buClr>
                    <a:srgbClr val="127FB8"/>
                  </a:buClr>
                </a:pP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   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   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             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             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indent="0" fontAlgn="auto">
                  <a:lnSpc>
                    <a:spcPct val="200000"/>
                  </a:lnSpc>
                  <a:buClr>
                    <a:srgbClr val="127FB8"/>
                  </a:buClr>
                  <a:buFont typeface="Wingdings" panose="05000000000000000000" pitchFamily="2" charset="2"/>
                  <a:buNone/>
                </a:pP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48F585B-59D8-40E7-A688-E79FA765D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16589" y="2619278"/>
              <a:ext cx="144000" cy="14400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33A9A5E-B8BC-C1FE-D11F-8F20B241C7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17" y="1911420"/>
            <a:ext cx="4600296" cy="3003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-170901423633555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819011" y="3076770"/>
            <a:ext cx="69979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四、上皮组织的更新与再生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-170901423393933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六边形 10"/>
          <p:cNvSpPr/>
          <p:nvPr>
            <p:custDataLst>
              <p:tags r:id="rId2"/>
            </p:custDataLst>
          </p:nvPr>
        </p:nvSpPr>
        <p:spPr>
          <a:xfrm rot="16200000">
            <a:off x="2502416" y="1291319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2" name="直线连接符 8"/>
          <p:cNvCxnSpPr>
            <a:stCxn id="11" idx="2"/>
          </p:cNvCxnSpPr>
          <p:nvPr>
            <p:custDataLst>
              <p:tags r:id="rId3"/>
            </p:custDataLst>
          </p:nvPr>
        </p:nvCxnSpPr>
        <p:spPr>
          <a:xfrm flipH="1">
            <a:off x="2367118" y="1939114"/>
            <a:ext cx="978163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六边形 12"/>
          <p:cNvSpPr/>
          <p:nvPr>
            <p:custDataLst>
              <p:tags r:id="rId4"/>
            </p:custDataLst>
          </p:nvPr>
        </p:nvSpPr>
        <p:spPr>
          <a:xfrm rot="16200000">
            <a:off x="2502416" y="2735871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4" name="直线连接符 40"/>
          <p:cNvCxnSpPr>
            <a:stCxn id="13" idx="2"/>
          </p:cNvCxnSpPr>
          <p:nvPr>
            <p:custDataLst>
              <p:tags r:id="rId5"/>
            </p:custDataLst>
          </p:nvPr>
        </p:nvCxnSpPr>
        <p:spPr>
          <a:xfrm flipH="1">
            <a:off x="2304391" y="3383666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六边形 14"/>
          <p:cNvSpPr/>
          <p:nvPr>
            <p:custDataLst>
              <p:tags r:id="rId6"/>
            </p:custDataLst>
          </p:nvPr>
        </p:nvSpPr>
        <p:spPr>
          <a:xfrm rot="16200000">
            <a:off x="2502416" y="4226500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线连接符 45"/>
          <p:cNvCxnSpPr>
            <a:stCxn id="15" idx="2"/>
          </p:cNvCxnSpPr>
          <p:nvPr>
            <p:custDataLst>
              <p:tags r:id="rId7"/>
            </p:custDataLst>
          </p:nvPr>
        </p:nvCxnSpPr>
        <p:spPr>
          <a:xfrm flipH="1">
            <a:off x="2304391" y="4874295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95417" y="1981104"/>
            <a:ext cx="5687783" cy="4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42" tIns="42471" rIns="84942" bIns="42471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4" name="Text Placeholder 5"/>
          <p:cNvSpPr txBox="1"/>
          <p:nvPr>
            <p:custDataLst>
              <p:tags r:id="rId10"/>
            </p:custDataLst>
          </p:nvPr>
        </p:nvSpPr>
        <p:spPr>
          <a:xfrm>
            <a:off x="2384874" y="1391167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掌握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Text Placeholder 5"/>
          <p:cNvSpPr txBox="1"/>
          <p:nvPr>
            <p:custDataLst>
              <p:tags r:id="rId11"/>
            </p:custDataLst>
          </p:nvPr>
        </p:nvSpPr>
        <p:spPr>
          <a:xfrm>
            <a:off x="2384874" y="2899783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熟悉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Text Placeholder 5"/>
          <p:cNvSpPr txBox="1"/>
          <p:nvPr>
            <p:custDataLst>
              <p:tags r:id="rId12"/>
            </p:custDataLst>
          </p:nvPr>
        </p:nvSpPr>
        <p:spPr>
          <a:xfrm>
            <a:off x="2367118" y="4381534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了解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>
            <p:custDataLst>
              <p:tags r:id="rId13"/>
            </p:custDataLst>
          </p:nvPr>
        </p:nvSpPr>
        <p:spPr>
          <a:xfrm>
            <a:off x="658546" y="668970"/>
            <a:ext cx="1422184" cy="576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学习目标</a:t>
            </a: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3442970" y="1418590"/>
            <a:ext cx="7502525" cy="514350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上皮组织的一般特点和分类；各种被覆上皮的结构特点和功能。</a:t>
            </a:r>
          </a:p>
        </p:txBody>
      </p:sp>
      <p:sp>
        <p:nvSpPr>
          <p:cNvPr id="9" name="文本框 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586231" y="1994063"/>
            <a:ext cx="5687783" cy="4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42" tIns="42471" rIns="84942" bIns="42471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3442970" y="2906395"/>
            <a:ext cx="7502525" cy="514350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上皮细胞的特化结构与功能。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3442970" y="4381500"/>
            <a:ext cx="7502525" cy="514350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腺细胞、腺上皮和腺的概念；外分泌腺的主要形态特点。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-170901423639718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19" name="文本框 12"/>
          <p:cNvSpPr txBox="1"/>
          <p:nvPr>
            <p:custDataLst>
              <p:tags r:id="rId3"/>
            </p:custDataLst>
          </p:nvPr>
        </p:nvSpPr>
        <p:spPr>
          <a:xfrm>
            <a:off x="898747" y="987134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四、上皮组织的更新与再生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37C083B-8206-15C6-C77D-3B25B5D0362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889303" y="2055193"/>
            <a:ext cx="8413394" cy="3120757"/>
            <a:chOff x="1870917" y="1698906"/>
            <a:chExt cx="8413394" cy="3120757"/>
          </a:xfrm>
        </p:grpSpPr>
        <p:sp>
          <p:nvSpPr>
            <p:cNvPr id="11" name="文本框 10"/>
            <p:cNvSpPr txBox="1"/>
            <p:nvPr/>
          </p:nvSpPr>
          <p:spPr>
            <a:xfrm>
              <a:off x="1870917" y="2991277"/>
              <a:ext cx="8413394" cy="1828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24000" indent="-1524000">
                <a:lnSpc>
                  <a:spcPct val="200000"/>
                </a:lnSpc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病理性再生：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当上皮组织由于炎症或创伤等病理原因损伤时，其周围或深   层未受损伤的上皮细胞增生补充并迁移到损伤表面，形成新的上皮，从而恢复原有上皮的形态结构。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888F58-75D8-2EC8-9781-902CFA4C4E46}"/>
                </a:ext>
              </a:extLst>
            </p:cNvPr>
            <p:cNvSpPr txBox="1"/>
            <p:nvPr/>
          </p:nvSpPr>
          <p:spPr>
            <a:xfrm>
              <a:off x="1870917" y="1698906"/>
              <a:ext cx="8413394" cy="1212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24000" indent="-1524000">
                <a:lnSpc>
                  <a:spcPct val="200000"/>
                </a:lnSpc>
              </a:pPr>
              <a:r>
                <a:rPr lang="zh-CN" altLang="zh-CN" sz="2000" b="1" dirty="0">
                  <a:solidFill>
                    <a:srgbClr val="0070C0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生理性再生</a:t>
              </a:r>
              <a:r>
                <a:rPr lang="zh-CN" altLang="en-US" sz="2000" b="1" dirty="0">
                  <a:solidFill>
                    <a:srgbClr val="0070C0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即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更新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，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</a:rPr>
                <a:t>在生理状态下，上皮细胞不断衰老、死亡和脱落，并不断地由上皮中的未分化细胞（干细胞）增殖补充。</a:t>
              </a:r>
              <a:endParaRPr lang="en-US" altLang="zh-CN" sz="2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-17090142365673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79">
            <a:extLst>
              <a:ext uri="{FF2B5EF4-FFF2-40B4-BE49-F238E27FC236}">
                <a16:creationId xmlns:a16="http://schemas.microsoft.com/office/drawing/2014/main" id="{001A1CF2-0048-D363-0899-7E8896495C73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4087644" y="3649835"/>
            <a:ext cx="6661150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3297488" y="2538426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圆角矩形 79"/>
          <p:cNvSpPr/>
          <p:nvPr>
            <p:custDataLst>
              <p:tags r:id="rId4"/>
            </p:custDataLst>
          </p:nvPr>
        </p:nvSpPr>
        <p:spPr bwMode="auto">
          <a:xfrm>
            <a:off x="4087645" y="2539220"/>
            <a:ext cx="6661150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1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97958" y="2569382"/>
            <a:ext cx="6550836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单层上皮：单层扁平上皮、单层立方上皮、单层柱状上皮、假复层纤毛柱状上皮。</a:t>
            </a:r>
          </a:p>
        </p:txBody>
      </p:sp>
      <p:sp>
        <p:nvSpPr>
          <p:cNvPr id="5" name="文本框 2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385455" y="2669756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3297488" y="3588558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1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97958" y="3649835"/>
            <a:ext cx="5442696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复层上皮：复层扁平上皮、复层柱状上皮、变移上皮。</a:t>
            </a:r>
          </a:p>
        </p:txBody>
      </p:sp>
      <p:sp>
        <p:nvSpPr>
          <p:cNvPr id="9" name="文本框 2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385455" y="3719888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" name="文本框 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53204" y="2891827"/>
            <a:ext cx="1665251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被覆上皮</a:t>
            </a:r>
          </a:p>
        </p:txBody>
      </p: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>
            <a:off x="3078191" y="2844020"/>
            <a:ext cx="0" cy="1009650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-17090142368007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3360838" y="2131536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圆角矩形 79"/>
          <p:cNvSpPr/>
          <p:nvPr>
            <p:custDataLst>
              <p:tags r:id="rId3"/>
            </p:custDataLst>
          </p:nvPr>
        </p:nvSpPr>
        <p:spPr bwMode="auto">
          <a:xfrm>
            <a:off x="4150995" y="2132330"/>
            <a:ext cx="6661150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27830" y="2156461"/>
            <a:ext cx="6661150" cy="51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由以分泌功能为主的腺细胞组成。</a:t>
            </a:r>
          </a:p>
        </p:txBody>
      </p:sp>
      <p:sp>
        <p:nvSpPr>
          <p:cNvPr id="5" name="文本框 2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48805" y="2262866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3360838" y="3181668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圆角矩形 18"/>
          <p:cNvSpPr/>
          <p:nvPr>
            <p:custDataLst>
              <p:tags r:id="rId7"/>
            </p:custDataLst>
          </p:nvPr>
        </p:nvSpPr>
        <p:spPr bwMode="auto">
          <a:xfrm>
            <a:off x="4150995" y="3182620"/>
            <a:ext cx="6661150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2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448805" y="3312998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9"/>
            </p:custDataLst>
          </p:nvPr>
        </p:nvSpPr>
        <p:spPr>
          <a:xfrm>
            <a:off x="3360838" y="4231006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圆角矩形 18"/>
          <p:cNvSpPr/>
          <p:nvPr>
            <p:custDataLst>
              <p:tags r:id="rId10"/>
            </p:custDataLst>
          </p:nvPr>
        </p:nvSpPr>
        <p:spPr bwMode="auto">
          <a:xfrm>
            <a:off x="4150995" y="4155440"/>
            <a:ext cx="6661150" cy="82931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27718" y="3184457"/>
            <a:ext cx="589566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分泌物经导管排至体表或器官腔内的腺称为外分泌腺；</a:t>
            </a:r>
            <a:endParaRPr lang="en-US" altLang="zh-CN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没有导管、分泌物释放入血的腺称为内分泌腺。</a:t>
            </a:r>
          </a:p>
        </p:txBody>
      </p:sp>
      <p:sp>
        <p:nvSpPr>
          <p:cNvPr id="12" name="文本框 2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48805" y="4362336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" name="文本框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39232" y="2950845"/>
            <a:ext cx="1275907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腺上皮</a:t>
            </a:r>
          </a:p>
        </p:txBody>
      </p:sp>
      <p:cxnSp>
        <p:nvCxnSpPr>
          <p:cNvPr id="14" name="直接连接符 13"/>
          <p:cNvCxnSpPr/>
          <p:nvPr>
            <p:custDataLst>
              <p:tags r:id="rId14"/>
            </p:custDataLst>
          </p:nvPr>
        </p:nvCxnSpPr>
        <p:spPr>
          <a:xfrm>
            <a:off x="2977385" y="2909773"/>
            <a:ext cx="0" cy="1009650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  <p:sp>
        <p:nvSpPr>
          <p:cNvPr id="15" name="文本框 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227718" y="4246851"/>
            <a:ext cx="6397999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外分泌腺一般由分泌部和导管两部分组成；泡状或管泡状的分泌部又称腺泡，可分为浆液腺泡、黏液腺泡、混合腺泡。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-170901423703366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79">
            <a:extLst>
              <a:ext uri="{FF2B5EF4-FFF2-40B4-BE49-F238E27FC236}">
                <a16:creationId xmlns:a16="http://schemas.microsoft.com/office/drawing/2014/main" id="{9AD1AF8D-352D-2845-33A9-1E7BF0AEFAEC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4150995" y="4232594"/>
            <a:ext cx="6661150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3360838" y="2131536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圆角矩形 79"/>
          <p:cNvSpPr/>
          <p:nvPr>
            <p:custDataLst>
              <p:tags r:id="rId4"/>
            </p:custDataLst>
          </p:nvPr>
        </p:nvSpPr>
        <p:spPr bwMode="auto">
          <a:xfrm>
            <a:off x="4150995" y="2132330"/>
            <a:ext cx="6661150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1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227830" y="2156461"/>
            <a:ext cx="4623748" cy="51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游离面：微绒毛和纤毛。</a:t>
            </a:r>
          </a:p>
        </p:txBody>
      </p:sp>
      <p:sp>
        <p:nvSpPr>
          <p:cNvPr id="5" name="文本框 2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48805" y="2262866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3360838" y="3181668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圆角矩形 18"/>
          <p:cNvSpPr/>
          <p:nvPr>
            <p:custDataLst>
              <p:tags r:id="rId8"/>
            </p:custDataLst>
          </p:nvPr>
        </p:nvSpPr>
        <p:spPr bwMode="auto">
          <a:xfrm>
            <a:off x="4150995" y="3182620"/>
            <a:ext cx="6661150" cy="6096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2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448805" y="3312998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3360838" y="4231006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27718" y="3184457"/>
            <a:ext cx="6661151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侧面：紧密连接、黏着小带、桥粒、缝隙连接。</a:t>
            </a:r>
          </a:p>
        </p:txBody>
      </p:sp>
      <p:sp>
        <p:nvSpPr>
          <p:cNvPr id="12" name="文本框 2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48805" y="4362336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16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" name="文本框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525369" y="3078480"/>
            <a:ext cx="1633639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pc="3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细胞表面特化结构</a:t>
            </a:r>
          </a:p>
        </p:txBody>
      </p:sp>
      <p:cxnSp>
        <p:nvCxnSpPr>
          <p:cNvPr id="14" name="直接连接符 13"/>
          <p:cNvCxnSpPr/>
          <p:nvPr>
            <p:custDataLst>
              <p:tags r:id="rId14"/>
            </p:custDataLst>
          </p:nvPr>
        </p:nvCxnSpPr>
        <p:spPr>
          <a:xfrm>
            <a:off x="3159008" y="2878098"/>
            <a:ext cx="0" cy="1009650"/>
          </a:xfrm>
          <a:prstGeom prst="line">
            <a:avLst/>
          </a:prstGeom>
          <a:ln w="25400">
            <a:solidFill>
              <a:srgbClr val="127FB8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ysClr val="windowText" lastClr="000000"/>
          </a:fontRef>
        </p:style>
      </p:cxnSp>
      <p:sp>
        <p:nvSpPr>
          <p:cNvPr id="15" name="文本框 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234762" y="4210284"/>
            <a:ext cx="4828939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基底面：基膜、质膜内褶和半桥粒。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-170901423704857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-170901423398509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455806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870343" y="3027089"/>
            <a:ext cx="2451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    述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-170901423406218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042168" y="904100"/>
            <a:ext cx="3047052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概       述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grpSp>
        <p:nvGrpSpPr>
          <p:cNvPr id="16" name="组合 15"/>
          <p:cNvGrpSpPr/>
          <p:nvPr>
            <p:custDataLst>
              <p:tags r:id="rId4"/>
            </p:custDataLst>
          </p:nvPr>
        </p:nvGrpSpPr>
        <p:grpSpPr>
          <a:xfrm>
            <a:off x="1705082" y="1632975"/>
            <a:ext cx="1721224" cy="42332"/>
            <a:chOff x="1387735" y="1455135"/>
            <a:chExt cx="1721224" cy="4233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387735" y="1455135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87735" y="1497467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8F8548-A87C-AC85-AA2F-5F36CC9466C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309774" y="1952971"/>
            <a:ext cx="9321165" cy="4132580"/>
            <a:chOff x="893763" y="1515110"/>
            <a:chExt cx="9321165" cy="4132580"/>
          </a:xfrm>
        </p:grpSpPr>
        <p:grpSp>
          <p:nvGrpSpPr>
            <p:cNvPr id="23" name="组合 22"/>
            <p:cNvGrpSpPr/>
            <p:nvPr/>
          </p:nvGrpSpPr>
          <p:grpSpPr>
            <a:xfrm>
              <a:off x="893763" y="1515110"/>
              <a:ext cx="9321165" cy="4132580"/>
              <a:chOff x="1396" y="2386"/>
              <a:chExt cx="14679" cy="6508"/>
            </a:xfrm>
          </p:grpSpPr>
          <p:sp>
            <p:nvSpPr>
              <p:cNvPr id="2" name="Shape 103"/>
              <p:cNvSpPr/>
              <p:nvPr/>
            </p:nvSpPr>
            <p:spPr>
              <a:xfrm>
                <a:off x="1396" y="3785"/>
                <a:ext cx="12136" cy="7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50800" tIns="50800" rIns="50800" bIns="50800" anchor="t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127FB8"/>
                  </a:buClr>
                </a:pPr>
                <a:endParaRPr lang="en-US" altLang="zh-CN" sz="20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6" name="Shape 103"/>
              <p:cNvSpPr/>
              <p:nvPr/>
            </p:nvSpPr>
            <p:spPr>
              <a:xfrm>
                <a:off x="1396" y="4580"/>
                <a:ext cx="14679" cy="67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50800" tIns="50800" rIns="50800" bIns="50800" anchor="t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127FB8"/>
                  </a:buClr>
                </a:pP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4" name="Shape 103"/>
              <p:cNvSpPr/>
              <p:nvPr/>
            </p:nvSpPr>
            <p:spPr>
              <a:xfrm>
                <a:off x="1396" y="3785"/>
                <a:ext cx="12136" cy="7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50800" tIns="50800" rIns="50800" bIns="50800" anchor="t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127FB8"/>
                  </a:buClr>
                </a:pPr>
                <a:endParaRPr lang="en-US" altLang="zh-CN" sz="20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5" name="Shape 103"/>
              <p:cNvSpPr/>
              <p:nvPr/>
            </p:nvSpPr>
            <p:spPr>
              <a:xfrm>
                <a:off x="1396" y="4580"/>
                <a:ext cx="14679" cy="67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50800" tIns="50800" rIns="50800" bIns="50800" anchor="t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127FB8"/>
                  </a:buClr>
                </a:pP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Rectangle 3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093" y="2386"/>
                <a:ext cx="12543" cy="650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ct val="20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Ø"/>
                </a:pPr>
                <a:r>
                  <a:rPr lang="zh-CN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上皮组织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epithelial tissue   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）简称</a:t>
                </a:r>
                <a:r>
                  <a:rPr lang="zh-CN" altLang="zh-CN" sz="2000" b="1" dirty="0">
                    <a:solidFill>
                      <a:srgbClr val="0B76C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上皮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epithelium   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fontAlgn="auto">
                  <a:lnSpc>
                    <a:spcPct val="20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由大量形态规则、排列密集的上皮细胞和极少量的细胞外基质组成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fontAlgn="auto">
                  <a:lnSpc>
                    <a:spcPct val="20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上皮细胞具有明显的极性</a:t>
                </a:r>
                <a:endPara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fontAlgn="auto">
                  <a:lnSpc>
                    <a:spcPct val="20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上皮内大都无血管，有丰富的感觉神经末梢 </a:t>
                </a: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A71DE8D-6F4A-C3EA-4E04-C48D0C543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03778" y="1876143"/>
              <a:ext cx="144000" cy="144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B2D558F-4A49-F726-1ABB-E81666EC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7713" y="1876143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-170901423421796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grpSp>
        <p:nvGrpSpPr>
          <p:cNvPr id="34" name="组合 33"/>
          <p:cNvGrpSpPr/>
          <p:nvPr>
            <p:custDataLst>
              <p:tags r:id="rId3"/>
            </p:custDataLst>
          </p:nvPr>
        </p:nvGrpSpPr>
        <p:grpSpPr>
          <a:xfrm>
            <a:off x="1369871" y="973187"/>
            <a:ext cx="2412365" cy="737235"/>
            <a:chOff x="894" y="1148"/>
            <a:chExt cx="3799" cy="1161"/>
          </a:xfrm>
        </p:grpSpPr>
        <p:sp>
          <p:nvSpPr>
            <p:cNvPr id="8" name="文本框 7"/>
            <p:cNvSpPr txBox="1"/>
            <p:nvPr/>
          </p:nvSpPr>
          <p:spPr>
            <a:xfrm>
              <a:off x="894" y="1148"/>
              <a:ext cx="3799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127FB8"/>
                </a:buClr>
              </a:pPr>
              <a:r>
                <a:rPr lang="zh-CN" altLang="en-US" sz="3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分       类</a:t>
              </a:r>
              <a:endPara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439" y="2206"/>
              <a:ext cx="2711" cy="67"/>
              <a:chOff x="1387735" y="1455135"/>
              <a:chExt cx="1721224" cy="42332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1387735" y="1455135"/>
                <a:ext cx="1721224" cy="0"/>
              </a:xfrm>
              <a:prstGeom prst="line">
                <a:avLst/>
              </a:prstGeom>
              <a:ln w="15875">
                <a:solidFill>
                  <a:srgbClr val="127F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1387735" y="1497467"/>
                <a:ext cx="1721224" cy="0"/>
              </a:xfrm>
              <a:prstGeom prst="line">
                <a:avLst/>
              </a:prstGeom>
              <a:ln w="15875">
                <a:solidFill>
                  <a:srgbClr val="127F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hape 103"/>
          <p:cNvSpPr/>
          <p:nvPr>
            <p:custDataLst>
              <p:tags r:id="rId4"/>
            </p:custDataLst>
          </p:nvPr>
        </p:nvSpPr>
        <p:spPr>
          <a:xfrm>
            <a:off x="2492655" y="2056735"/>
            <a:ext cx="7706579" cy="5058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Shape 103"/>
          <p:cNvSpPr/>
          <p:nvPr>
            <p:custDataLst>
              <p:tags r:id="rId5"/>
            </p:custDataLst>
          </p:nvPr>
        </p:nvSpPr>
        <p:spPr>
          <a:xfrm>
            <a:off x="1652394" y="2908568"/>
            <a:ext cx="9320987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Shape 103"/>
          <p:cNvSpPr/>
          <p:nvPr>
            <p:custDataLst>
              <p:tags r:id="rId6"/>
            </p:custDataLst>
          </p:nvPr>
        </p:nvSpPr>
        <p:spPr>
          <a:xfrm>
            <a:off x="2492655" y="2056735"/>
            <a:ext cx="7706579" cy="5058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Shape 103"/>
          <p:cNvSpPr/>
          <p:nvPr>
            <p:custDataLst>
              <p:tags r:id="rId7"/>
            </p:custDataLst>
          </p:nvPr>
        </p:nvSpPr>
        <p:spPr>
          <a:xfrm>
            <a:off x="1652394" y="2908568"/>
            <a:ext cx="9320987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436596" y="1843364"/>
            <a:ext cx="6851567" cy="1842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lnSpc>
                <a:spcPct val="200000"/>
              </a:lnSpc>
              <a:buClr>
                <a:srgbClr val="0070C0"/>
              </a:buClr>
            </a:pPr>
            <a:r>
              <a:rPr lang="zh-CN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被覆上皮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covering epithelium   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覆盖于身体表面或衬贴在体腔和有腔器官内表面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具有保护、吸收、分泌和排泄等功能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CF4E75-7EA9-3252-29D9-2615E58F311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879311" y="2195537"/>
            <a:ext cx="144000" cy="144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962840-9414-2D5D-BF81-6AADEC5C8927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436596" y="3773802"/>
            <a:ext cx="4773295" cy="2908406"/>
            <a:chOff x="6532436" y="2190158"/>
            <a:chExt cx="4773295" cy="2908406"/>
          </a:xfrm>
        </p:grpSpPr>
        <p:sp>
          <p:nvSpPr>
            <p:cNvPr id="18" name="文本框 17"/>
            <p:cNvSpPr txBox="1"/>
            <p:nvPr/>
          </p:nvSpPr>
          <p:spPr>
            <a:xfrm>
              <a:off x="6532436" y="2190158"/>
              <a:ext cx="4773295" cy="2908406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zh-CN" sz="2000" b="1" dirty="0">
                  <a:solidFill>
                    <a:srgbClr val="0B76C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腺上皮</a:t>
              </a:r>
              <a:r>
                <a:rPr lang="zh-CN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glandular epithelium   </a:t>
              </a:r>
              <a:r>
                <a:rPr lang="zh-CN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 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marL="342900" indent="-342900">
                <a:lnSpc>
                  <a:spcPct val="20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由腺细胞组成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；</a:t>
              </a:r>
              <a:endPara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20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具有分泌功能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。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BB68E7C-225B-86E8-4C89-B5C049E03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05289" y="2542331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-17090142342656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635936" y="3044279"/>
            <a:ext cx="46605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一、被覆上皮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1-170901423434387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935129" y="656951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一、被覆上皮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635419" y="1585787"/>
            <a:ext cx="9898380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被覆上皮</a:t>
            </a:r>
            <a:r>
              <a:rPr lang="zh-CN" altLang="zh-CN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的分类</a:t>
            </a: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0F353E0-FBC8-489B-0902-3081E1BFC74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836714" y="2306886"/>
            <a:ext cx="10251440" cy="3727239"/>
            <a:chOff x="909955" y="2366646"/>
            <a:chExt cx="10251440" cy="372723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05126ED-D28F-7993-3E00-B01879DE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69971" y="2607116"/>
              <a:ext cx="144000" cy="144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BA51546-1599-12FC-BDE4-B890BD441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25639" y="3073547"/>
              <a:ext cx="144332" cy="14433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150A714-043D-85FA-B921-768D1B83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97805" y="3527984"/>
              <a:ext cx="144332" cy="14433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F9BE7A4-CF47-FEF3-7B65-F7B4EFE27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43334" y="3987948"/>
              <a:ext cx="144000" cy="144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32C2B9F-21D1-818D-86D0-556E1716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78850" y="4894724"/>
              <a:ext cx="144000" cy="144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3D2C531-2F55-829A-B7DA-3228A2BA5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3971" y="5353531"/>
              <a:ext cx="144000" cy="144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997E34A-4964-E3BE-0893-7781BD0D1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33622" y="5811217"/>
              <a:ext cx="144000" cy="144000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BEE12D4-4DC0-BDB0-0842-BEFBC429FD14}"/>
                </a:ext>
              </a:extLst>
            </p:cNvPr>
            <p:cNvGrpSpPr/>
            <p:nvPr/>
          </p:nvGrpSpPr>
          <p:grpSpPr>
            <a:xfrm>
              <a:off x="909955" y="2366646"/>
              <a:ext cx="10251440" cy="3727239"/>
              <a:chOff x="909955" y="2366646"/>
              <a:chExt cx="10251440" cy="3727239"/>
            </a:xfrm>
          </p:grpSpPr>
          <p:sp>
            <p:nvSpPr>
              <p:cNvPr id="20" name="左大括号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2148205" y="2715260"/>
                <a:ext cx="205105" cy="1254760"/>
              </a:xfrm>
              <a:prstGeom prst="leftBrace">
                <a:avLst/>
              </a:prstGeom>
              <a:ln w="19050" cmpd="sng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909955" y="3002280"/>
                <a:ext cx="1791970" cy="4818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单层上皮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  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909955" y="5088255"/>
                <a:ext cx="1691640" cy="4818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复层上皮</a:t>
                </a:r>
              </a:p>
            </p:txBody>
          </p:sp>
          <p:sp>
            <p:nvSpPr>
              <p:cNvPr id="8" name="左大括号 7"/>
              <p:cNvSpPr/>
              <p:nvPr>
                <p:custDataLst>
                  <p:tags r:id="rId7"/>
                </p:custDataLst>
              </p:nvPr>
            </p:nvSpPr>
            <p:spPr>
              <a:xfrm>
                <a:off x="2192655" y="4890135"/>
                <a:ext cx="155575" cy="1022985"/>
              </a:xfrm>
              <a:prstGeom prst="leftBrace">
                <a:avLst/>
              </a:prstGeom>
              <a:ln w="19050" cmpd="sng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96215B58-7645-6AC2-904F-89BCA25CEE5B}"/>
                  </a:ext>
                </a:extLst>
              </p:cNvPr>
              <p:cNvSpPr txBox="1"/>
              <p:nvPr/>
            </p:nvSpPr>
            <p:spPr>
              <a:xfrm>
                <a:off x="2353945" y="2366646"/>
                <a:ext cx="8807450" cy="3727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单层扁平上皮（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simple squamous epithelium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单层立方上皮（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simple cuboidal epithelium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单层柱状上皮（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simple columnar epithelium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假复层纤毛柱状上皮（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pseudostratified ciliated columnar epithelium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复层扁平上皮（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stratified squamous epithelium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复层柱状上皮（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stratified columnar epithelium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变移上皮（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transitional epithelium  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-170901423445255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55173" y="1695415"/>
            <a:ext cx="5061189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（一）单层扁平上皮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上皮组织</a:t>
            </a:r>
          </a:p>
        </p:txBody>
      </p:sp>
      <p:sp>
        <p:nvSpPr>
          <p:cNvPr id="6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525627" y="2492968"/>
            <a:ext cx="6439465" cy="3002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组成：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由一层扁平细胞组成。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表面观：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细胞呈不规则形或多边形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；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核椭圆形，位于细胞中央；细胞边缘呈锯齿状或波浪状，互相嵌合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垂直切面观：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细胞扁薄，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细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胞质少，含核的部分略厚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 marL="0" indent="0" fontAlgn="auto">
              <a:lnSpc>
                <a:spcPct val="200000"/>
              </a:lnSpc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TextBox 8"/>
          <p:cNvSpPr txBox="1"/>
          <p:nvPr>
            <p:custDataLst>
              <p:tags r:id="rId5"/>
            </p:custDataLst>
          </p:nvPr>
        </p:nvSpPr>
        <p:spPr>
          <a:xfrm>
            <a:off x="6875639" y="4725008"/>
            <a:ext cx="4953896" cy="1334533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单层扁平上皮</a:t>
            </a:r>
            <a:endParaRPr lang="en-US" altLang="zh-CN" sz="1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模式图；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zh-C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单层扁平上皮铺片表面观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镀银染色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C.</a:t>
            </a:r>
            <a:r>
              <a:rPr lang="zh-C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中动脉腔面内皮；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r>
              <a:rPr lang="zh-C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胃外膜表面间皮；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↑示内皮细胞（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）和间皮细胞（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2"/>
          <p:cNvSpPr txBox="1"/>
          <p:nvPr>
            <p:custDataLst>
              <p:tags r:id="rId6"/>
            </p:custDataLst>
          </p:nvPr>
        </p:nvSpPr>
        <p:spPr>
          <a:xfrm>
            <a:off x="927372" y="660468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一、被覆上皮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027" name="Picture 3" descr="D:\F盘\2023\教学\2023秋\教材编写\第2章上皮组织\图片\2a1.tif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75639" y="1554708"/>
            <a:ext cx="4655746" cy="3265605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FmZTlmNzFiYjBiMGVlMWI5YzBmNzlmMzBjNTZhNzAifQ=="/>
  <p:tag name="KSO_WPP_MARK_KEY" val="a91fd3c9-c8d7-4a4c-bdf5-2ae7e95465f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3753126"/>
  <p:tag name="LEFT" val="0"/>
  <p:tag name="TOP" val="170"/>
  <p:tag name="WIDTH" val="960"/>
  <p:tag name="HEIGHT" val="12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7324142"/>
  <p:tag name="LEFT" val="506"/>
  <p:tag name="TOP" val="147"/>
  <p:tag name="WIDTH" val="445"/>
  <p:tag name="HEIGHT" val="26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841967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7645544"/>
  <p:tag name="LEFT" val="44"/>
  <p:tag name="TOP" val="0"/>
  <p:tag name="WIDTH" val="189"/>
  <p:tag name="HEIGHT" val="3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7804034"/>
  <p:tag name="LEFT" val="74"/>
  <p:tag name="TOP" val="51"/>
  <p:tag name="WIDTH" val="818"/>
  <p:tag name="HEIGHT" val="5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7956645"/>
  <p:tag name="LEFT" val="31"/>
  <p:tag name="TOP" val="132"/>
  <p:tag name="WIDTH" val="381"/>
  <p:tag name="HEIGHT" val="5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48112568"/>
  <p:tag name="LEFT" val="44"/>
  <p:tag name="TOP" val="201"/>
  <p:tag name="WIDTH" val="490"/>
  <p:tag name="HEIGHT" val="23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8266205"/>
  <p:tag name="LEFT" val="509"/>
  <p:tag name="TOP" val="172"/>
  <p:tag name="WIDTH" val="425"/>
  <p:tag name="HEIGHT" val="22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920751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8578868"/>
  <p:tag name="LEFT" val="44"/>
  <p:tag name="TOP" val="0"/>
  <p:tag name="WIDTH" val="189"/>
  <p:tag name="HEIGHT" val="3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8733071"/>
  <p:tag name="LEFT" val="73"/>
  <p:tag name="TOP" val="52"/>
  <p:tag name="WIDTH" val="818"/>
  <p:tag name="HEIGHT" val="5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3912698"/>
  <p:tag name="LEFT" val="589"/>
  <p:tag name="TOP" val="298"/>
  <p:tag name="WIDTH" val="311"/>
  <p:tag name="HEIGHT" val="3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8884788"/>
  <p:tag name="LEFT" val="31"/>
  <p:tag name="TOP" val="140"/>
  <p:tag name="WIDTH" val="381"/>
  <p:tag name="HEIGHT" val="5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49043682"/>
  <p:tag name="LEFT" val="51"/>
  <p:tag name="TOP" val="198"/>
  <p:tag name="WIDTH" val="815"/>
  <p:tag name="HEIGHT" val="23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015577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9365275"/>
  <p:tag name="LEFT" val="44"/>
  <p:tag name="TOP" val="0"/>
  <p:tag name="WIDTH" val="189"/>
  <p:tag name="HEIGHT" val="3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9524900"/>
  <p:tag name="LEFT" val="74"/>
  <p:tag name="TOP" val="51"/>
  <p:tag name="WIDTH" val="818"/>
  <p:tag name="HEIGHT" val="5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9678470"/>
  <p:tag name="LEFT" val="31"/>
  <p:tag name="TOP" val="136"/>
  <p:tag name="WIDTH" val="381"/>
  <p:tag name="HEIGHT" val="5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49839370"/>
  <p:tag name="LEFT" val="53"/>
  <p:tag name="TOP" val="202"/>
  <p:tag name="WIDTH" val="472"/>
  <p:tag name="HEIGHT" val="26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9995388"/>
  <p:tag name="LEFT" val="518"/>
  <p:tag name="TOP" val="154"/>
  <p:tag name="WIDTH" val="400"/>
  <p:tag name="HEIGHT" val="2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06170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0311510"/>
  <p:tag name="LEFT" val="0"/>
  <p:tag name="TOP" val="202"/>
  <p:tag name="WIDTH" val="960"/>
  <p:tag name="HEIGHT" val="15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676506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0465183"/>
  <p:tag name="LEFT" val="286"/>
  <p:tag name="TOP" val="239"/>
  <p:tag name="WIDTH" val="366"/>
  <p:tag name="HEIGHT" val="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124249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0771636"/>
  <p:tag name="LEFT" val="44"/>
  <p:tag name="TOP" val="0"/>
  <p:tag name="WIDTH" val="189"/>
  <p:tag name="HEIGHT" val="3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0932574"/>
  <p:tag name="LEFT" val="206"/>
  <p:tag name="TOP" val="75"/>
  <p:tag name="WIDTH" val="484"/>
  <p:tag name="HEIGHT" val="5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1089201"/>
  <p:tag name="LEFT" val="156"/>
  <p:tag name="TOP" val="168"/>
  <p:tag name="WIDTH" val="779"/>
  <p:tag name="HEIGHT" val="28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201735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1394329"/>
  <p:tag name="LEFT" val="44"/>
  <p:tag name="TOP" val="0"/>
  <p:tag name="WIDTH" val="189"/>
  <p:tag name="HEIGHT" val="3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1554193"/>
  <p:tag name="LEFT" val="38"/>
  <p:tag name="TOP" val="75"/>
  <p:tag name="WIDTH" val="818"/>
  <p:tag name="HEIGHT" val="5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1708587"/>
  <p:tag name="LEFT" val="92"/>
  <p:tag name="TOP" val="230"/>
  <p:tag name="WIDTH" val="271"/>
  <p:tag name="HEIGHT" val="8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1861113"/>
  <p:tag name="LEFT" val="378"/>
  <p:tag name="TOP" val="208"/>
  <p:tag name="WIDTH" val="468"/>
  <p:tag name="HEIGHT" val="1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4231851"/>
  <p:tag name="LEFT" val="356"/>
  <p:tag name="TOP" val="159"/>
  <p:tag name="WIDTH" val="164"/>
  <p:tag name="HEIGHT" val="2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326554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2175081"/>
  <p:tag name="LEFT" val="44"/>
  <p:tag name="TOP" val="0"/>
  <p:tag name="WIDTH" val="189"/>
  <p:tag name="HEIGHT" val="3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2333718"/>
  <p:tag name="LEFT" val="59"/>
  <p:tag name="TOP" val="163"/>
  <p:tag name="WIDTH" val="381"/>
  <p:tag name="HEIGHT" val="5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2486863"/>
  <p:tag name="LEFT" val="38"/>
  <p:tag name="TOP" val="75"/>
  <p:tag name="WIDTH" val="818"/>
  <p:tag name="HEIGHT" val="5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2645230"/>
  <p:tag name="LEFT" val="431"/>
  <p:tag name="TOP" val="168"/>
  <p:tag name="WIDTH" val="442"/>
  <p:tag name="HEIGHT" val="21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2796537"/>
  <p:tag name="LEFT" val="500"/>
  <p:tag name="TOP" val="394"/>
  <p:tag name="WIDTH" val="327"/>
  <p:tag name="HEIGHT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52955671"/>
  <p:tag name="LEFT" val="89"/>
  <p:tag name="TOP" val="225"/>
  <p:tag name="WIDTH" val="357"/>
  <p:tag name="HEIGHT" val="7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3109163"/>
  <p:tag name="LEFT" val="62"/>
  <p:tag name="TOP" val="311"/>
  <p:tag name="WIDTH" val="369"/>
  <p:tag name="HEIGHT" val="14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4391418"/>
  <p:tag name="LEFT" val="376"/>
  <p:tag name="TOP" val="230"/>
  <p:tag name="WIDTH" val="142"/>
  <p:tag name="HEIGHT" val="2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465921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3583067"/>
  <p:tag name="LEFT" val="44"/>
  <p:tag name="TOP" val="0"/>
  <p:tag name="WIDTH" val="189"/>
  <p:tag name="HEIGHT" val="3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3734808"/>
  <p:tag name="LEFT" val="79"/>
  <p:tag name="TOP" val="156"/>
  <p:tag name="WIDTH" val="381"/>
  <p:tag name="HEIGHT" val="5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3885845"/>
  <p:tag name="LEFT" val="38"/>
  <p:tag name="TOP" val="61"/>
  <p:tag name="WIDTH" val="818"/>
  <p:tag name="HEIGHT" val="5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4043324"/>
  <p:tag name="LEFT" val="602"/>
  <p:tag name="TOP" val="380"/>
  <p:tag name="WIDTH" val="198"/>
  <p:tag name="HEIGHT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4195960"/>
  <p:tag name="LEFT" val="209"/>
  <p:tag name="TOP" val="274"/>
  <p:tag name="WIDTH" val="306"/>
  <p:tag name="HEIGHT" val="1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4347153"/>
  <p:tag name="LEFT" val="124"/>
  <p:tag name="TOP" val="230"/>
  <p:tag name="WIDTH" val="404"/>
  <p:tag name="HEIGHT" val="14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54500092"/>
  <p:tag name="LEFT" val="198"/>
  <p:tag name="TOP" val="294"/>
  <p:tag name="WIDTH" val="14"/>
  <p:tag name="HEIGHT" val="7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4550991"/>
  <p:tag name="LEFT" val="376"/>
  <p:tag name="TOP" val="303"/>
  <p:tag name="WIDTH" val="215"/>
  <p:tag name="HEIGHT" val="2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574086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4810408"/>
  <p:tag name="LEFT" val="44"/>
  <p:tag name="TOP" val="0"/>
  <p:tag name="WIDTH" val="189"/>
  <p:tag name="HEIGHT" val="3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4966363"/>
  <p:tag name="LEFT" val="53"/>
  <p:tag name="TOP" val="147"/>
  <p:tag name="WIDTH" val="381"/>
  <p:tag name="HEIGHT" val="5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5121064"/>
  <p:tag name="LEFT" val="38"/>
  <p:tag name="TOP" val="62"/>
  <p:tag name="WIDTH" val="818"/>
  <p:tag name="HEIGHT" val="5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5277250"/>
  <p:tag name="LEFT" val="74"/>
  <p:tag name="TOP" val="203"/>
  <p:tag name="WIDTH" val="449"/>
  <p:tag name="HEIGHT" val="19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5433198"/>
  <p:tag name="LEFT" val="549"/>
  <p:tag name="TOP" val="156"/>
  <p:tag name="WIDTH" val="307"/>
  <p:tag name="HEIGHT" val="20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5588070"/>
  <p:tag name="LEFT" val="542"/>
  <p:tag name="TOP" val="362"/>
  <p:tag name="WIDTH" val="351"/>
  <p:tag name="HEIGHT" val="5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620049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5893322"/>
  <p:tag name="LEFT" val="0"/>
  <p:tag name="TOP" val="202"/>
  <p:tag name="WIDTH" val="960"/>
  <p:tag name="HEIGHT" val="15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6046756"/>
  <p:tag name="LEFT" val="240"/>
  <p:tag name="TOP" val="239"/>
  <p:tag name="WIDTH" val="551"/>
  <p:tag name="HEIGHT" val="6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4710576"/>
  <p:tag name="LEFT" val="278"/>
  <p:tag name="TOP" val="149"/>
  <p:tag name="WIDTH" val="84"/>
  <p:tag name="HEIGHT" val="4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712663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6361500"/>
  <p:tag name="LEFT" val="44"/>
  <p:tag name="TOP" val="0"/>
  <p:tag name="WIDTH" val="189"/>
  <p:tag name="HEIGHT" val="3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6512817"/>
  <p:tag name="LEFT" val="66"/>
  <p:tag name="TOP" val="134"/>
  <p:tag name="WIDTH" val="381"/>
  <p:tag name="HEIGHT" val="5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6662736"/>
  <p:tag name="LEFT" val="71"/>
  <p:tag name="TOP" val="63"/>
  <p:tag name="WIDTH" val="818"/>
  <p:tag name="HEIGHT" val="5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6814259"/>
  <p:tag name="LEFT" val="91"/>
  <p:tag name="TOP" val="200"/>
  <p:tag name="WIDTH" val="369"/>
  <p:tag name="HEIGHT" val="19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6972728"/>
  <p:tag name="LEFT" val="454"/>
  <p:tag name="TOP" val="141"/>
  <p:tag name="WIDTH" val="425"/>
  <p:tag name="HEIGHT" val="32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820641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7279636"/>
  <p:tag name="LEFT" val="44"/>
  <p:tag name="TOP" val="0"/>
  <p:tag name="WIDTH" val="189"/>
  <p:tag name="HEIGHT" val="3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4870135"/>
  <p:tag name="LEFT" val="278"/>
  <p:tag name="TOP" val="296"/>
  <p:tag name="WIDTH" val="84"/>
  <p:tag name="HEIGHT" val="4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7431683"/>
  <p:tag name="LEFT" val="90"/>
  <p:tag name="TOP" val="144"/>
  <p:tag name="WIDTH" val="381"/>
  <p:tag name="HEIGHT" val="5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7586998"/>
  <p:tag name="LEFT" val="71"/>
  <p:tag name="TOP" val="63"/>
  <p:tag name="WIDTH" val="818"/>
  <p:tag name="HEIGHT" val="5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7740345"/>
  <p:tag name="LEFT" val="598"/>
  <p:tag name="TOP" val="134"/>
  <p:tag name="WIDTH" val="234"/>
  <p:tag name="HEIGHT" val="29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7892883"/>
  <p:tag name="LEFT" val="622"/>
  <p:tag name="TOP" val="422"/>
  <p:tag name="WIDTH" val="200"/>
  <p:tag name="HEIGHT" val="5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8052467"/>
  <p:tag name="LEFT" val="114"/>
  <p:tag name="TOP" val="207"/>
  <p:tag name="WIDTH" val="437"/>
  <p:tag name="HEIGHT" val="19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960849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8366635"/>
  <p:tag name="LEFT" val="44"/>
  <p:tag name="TOP" val="0"/>
  <p:tag name="WIDTH" val="189"/>
  <p:tag name="HEIGHT" val="3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8525793"/>
  <p:tag name="LEFT" val="62"/>
  <p:tag name="TOP" val="147"/>
  <p:tag name="WIDTH" val="381"/>
  <p:tag name="HEIGHT" val="5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5019742"/>
  <p:tag name="LEFT" val="279"/>
  <p:tag name="TOP" val="220"/>
  <p:tag name="WIDTH" val="84"/>
  <p:tag name="HEIGHT" val="4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8680269"/>
  <p:tag name="LEFT" val="71"/>
  <p:tag name="TOP" val="63"/>
  <p:tag name="WIDTH" val="818"/>
  <p:tag name="HEIGHT" val="5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8834637"/>
  <p:tag name="LEFT" val="405"/>
  <p:tag name="TOP" val="150"/>
  <p:tag name="WIDTH" val="241"/>
  <p:tag name="HEIGHT" val="23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8988710"/>
  <p:tag name="LEFT" val="668"/>
  <p:tag name="TOP" val="156"/>
  <p:tag name="WIDTH" val="212"/>
  <p:tag name="HEIGHT" val="22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9145896"/>
  <p:tag name="LEFT" val="447"/>
  <p:tag name="TOP" val="385"/>
  <p:tag name="WIDTH" val="198"/>
  <p:tag name="HEIGHT" val="2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9304470"/>
  <p:tag name="LEFT" val="701"/>
  <p:tag name="TOP" val="385"/>
  <p:tag name="WIDTH" val="163"/>
  <p:tag name="HEIGHT" val="2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9456979"/>
  <p:tag name="LEFT" val="92"/>
  <p:tag name="TOP" val="207"/>
  <p:tag name="WIDTH" val="357"/>
  <p:tag name="HEIGHT" val="19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069829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9765352"/>
  <p:tag name="LEFT" val="44"/>
  <p:tag name="TOP" val="0"/>
  <p:tag name="WIDTH" val="189"/>
  <p:tag name="HEIGHT" val="3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59921527"/>
  <p:tag name="LEFT" val="59"/>
  <p:tag name="TOP" val="132"/>
  <p:tag name="WIDTH" val="381"/>
  <p:tag name="HEIGHT" val="5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5169343"/>
  <p:tag name="LEFT" val="349"/>
  <p:tag name="TOP" val="148"/>
  <p:tag name="WIDTH" val="288"/>
  <p:tag name="HEIGHT" val="4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0077524"/>
  <p:tag name="LEFT" val="71"/>
  <p:tag name="TOP" val="63"/>
  <p:tag name="WIDTH" val="818"/>
  <p:tag name="HEIGHT" val="5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0384220"/>
  <p:tag name="LEFT" val="584"/>
  <p:tag name="TOP" val="421"/>
  <p:tag name="WIDTH" val="250"/>
  <p:tag name="HEIGHT" val="2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0541367"/>
  <p:tag name="LEFT" val="88"/>
  <p:tag name="TOP" val="186"/>
  <p:tag name="WIDTH" val="418"/>
  <p:tag name="HEIGHT" val="33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179885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0860132"/>
  <p:tag name="LEFT" val="44"/>
  <p:tag name="TOP" val="0"/>
  <p:tag name="WIDTH" val="189"/>
  <p:tag name="HEIGHT" val="3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1018088"/>
  <p:tag name="LEFT" val="45"/>
  <p:tag name="TOP" val="127"/>
  <p:tag name="WIDTH" val="381"/>
  <p:tag name="HEIGHT" val="5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1178444"/>
  <p:tag name="LEFT" val="71"/>
  <p:tag name="TOP" val="63"/>
  <p:tag name="WIDTH" val="818"/>
  <p:tag name="HEIGHT" val="5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1333612"/>
  <p:tag name="LEFT" val="458"/>
  <p:tag name="TOP" val="164"/>
  <p:tag name="WIDTH" val="444"/>
  <p:tag name="HEIGHT" val="20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1488894"/>
  <p:tag name="LEFT" val="480"/>
  <p:tag name="TOP" val="375"/>
  <p:tag name="WIDTH" val="399"/>
  <p:tag name="HEIGHT" val="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407227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5328958"/>
  <p:tag name="LEFT" val="349"/>
  <p:tag name="TOP" val="221"/>
  <p:tag name="WIDTH" val="288"/>
  <p:tag name="HEIGHT" val="4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1646989"/>
  <p:tag name="LEFT" val="70"/>
  <p:tag name="TOP" val="190"/>
  <p:tag name="WIDTH" val="425"/>
  <p:tag name="HEIGHT" val="25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289155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1951390"/>
  <p:tag name="LEFT" val="44"/>
  <p:tag name="TOP" val="0"/>
  <p:tag name="WIDTH" val="189"/>
  <p:tag name="HEIGHT" val="3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2105132"/>
  <p:tag name="LEFT" val="98"/>
  <p:tag name="TOP" val="155"/>
  <p:tag name="WIDTH" val="381"/>
  <p:tag name="HEIGHT" val="5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2264940"/>
  <p:tag name="LEFT" val="71"/>
  <p:tag name="TOP" val="63"/>
  <p:tag name="WIDTH" val="818"/>
  <p:tag name="HEIGHT" val="5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2578692"/>
  <p:tag name="LEFT" val="553"/>
  <p:tag name="TOP" val="391"/>
  <p:tag name="WIDTH" val="250"/>
  <p:tag name="HEIGHT" val="2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2738887"/>
  <p:tag name="LEFT" val="139"/>
  <p:tag name="TOP" val="231"/>
  <p:tag name="WIDTH" val="369"/>
  <p:tag name="HEIGHT" val="18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5488481"/>
  <p:tag name="LEFT" val="349"/>
  <p:tag name="TOP" val="294"/>
  <p:tag name="WIDTH" val="296"/>
  <p:tag name="HEIGHT" val="4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335559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3048612"/>
  <p:tag name="LEFT" val="0"/>
  <p:tag name="TOP" val="202"/>
  <p:tag name="WIDTH" val="960"/>
  <p:tag name="HEIGHT" val="15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3200762"/>
  <p:tag name="LEFT" val="221"/>
  <p:tag name="TOP" val="242"/>
  <p:tag name="WIDTH" val="551"/>
  <p:tag name="HEIGHT" val="6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397187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3510385"/>
  <p:tag name="LEFT" val="44"/>
  <p:tag name="TOP" val="0"/>
  <p:tag name="WIDTH" val="189"/>
  <p:tag name="HEIGHT" val="3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3664208"/>
  <p:tag name="LEFT" val="70"/>
  <p:tag name="TOP" val="77"/>
  <p:tag name="WIDTH" val="818"/>
  <p:tag name="HEIGHT" val="5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3816345"/>
  <p:tag name="LEFT" val="148"/>
  <p:tag name="TOP" val="161"/>
  <p:tag name="WIDTH" val="662"/>
  <p:tag name="HEIGHT" val="245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567301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2"/>
  <p:tag name="KSO_WM_UNIT_ID" val="diagram20168882_3*l_h_i*366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ID" val="17090142364123126"/>
  <p:tag name="LEFT" val="321"/>
  <p:tag name="TOP" val="287"/>
  <p:tag name="WIDTH" val="524"/>
  <p:tag name="HEIGHT" val="4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5647779"/>
  <p:tag name="LEFT" val="313"/>
  <p:tag name="TOP" val="164"/>
  <p:tag name="WIDTH" val="19"/>
  <p:tag name="HEIGHT" val="1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882_3*l_h_i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ID" val="17090142364279900"/>
  <p:tag name="LEFT" val="259"/>
  <p:tag name="TOP" val="199"/>
  <p:tag name="WIDTH" val="48"/>
  <p:tag name="HEIGHT" val="4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ID" val="17090142364433772"/>
  <p:tag name="LEFT" val="321"/>
  <p:tag name="TOP" val="199"/>
  <p:tag name="WIDTH" val="524"/>
  <p:tag name="HEIGHT" val="4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882_3*l_h_f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ID" val="17090142364585776"/>
  <p:tag name="LEFT" val="330"/>
  <p:tag name="TOP" val="202"/>
  <p:tag name="WIDTH" val="515"/>
  <p:tag name="HEIGHT" val="4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8882_3*l_h_i*1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ID" val="17090142364737669"/>
  <p:tag name="LEFT" val="266"/>
  <p:tag name="TOP" val="210"/>
  <p:tag name="WIDTH" val="34"/>
  <p:tag name="HEIGHT" val="27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882_3*l_h_i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ID" val="17090142364895800"/>
  <p:tag name="LEFT" val="259"/>
  <p:tag name="TOP" val="282"/>
  <p:tag name="WIDTH" val="48"/>
  <p:tag name="HEIGHT" val="4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8882_3*l_h_f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ID" val="17090142365046425"/>
  <p:tag name="LEFT" val="330"/>
  <p:tag name="TOP" val="287"/>
  <p:tag name="WIDTH" val="428"/>
  <p:tag name="HEIGHT" val="4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882_3*l_h_i*1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ID" val="17090142365205170"/>
  <p:tag name="LEFT" val="266"/>
  <p:tag name="TOP" val="292"/>
  <p:tag name="WIDTH" val="34"/>
  <p:tag name="HEIGHT" val="27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ID" val="17090142365362738"/>
  <p:tag name="LEFT" val="114"/>
  <p:tag name="TOP" val="227"/>
  <p:tag name="WIDTH" val="131"/>
  <p:tag name="HEIGHT" val="5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ID" val="17090142365516926"/>
  <p:tag name="LEFT" val="242"/>
  <p:tag name="TOP" val="223"/>
  <p:tag name="WIDTH" val="0"/>
  <p:tag name="HEIGHT" val="79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6800730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5807657"/>
  <p:tag name="LEFT" val="312"/>
  <p:tag name="TOP" val="311"/>
  <p:tag name="WIDTH" val="21"/>
  <p:tag name="HEIGHT" val="1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1"/>
  <p:tag name="KSO_WM_UNIT_ID" val="diagram20168882_3*l_h_i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ID" val="17090142365828330"/>
  <p:tag name="LEFT" val="264"/>
  <p:tag name="TOP" val="167"/>
  <p:tag name="WIDTH" val="48"/>
  <p:tag name="HEIGHT" val="4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2"/>
  <p:tag name="KSO_WM_UNIT_ID" val="diagram20168882_3*l_h_i*366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ID" val="17090142365980501"/>
  <p:tag name="LEFT" val="326"/>
  <p:tag name="TOP" val="167"/>
  <p:tag name="WIDTH" val="524"/>
  <p:tag name="HEIGHT" val="4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1_1"/>
  <p:tag name="KSO_WM_UNIT_ID" val="diagram20168882_3*l_h_f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ID" val="17090142366144528"/>
  <p:tag name="LEFT" val="332"/>
  <p:tag name="TOP" val="169"/>
  <p:tag name="WIDTH" val="524"/>
  <p:tag name="HEIGHT" val="4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3"/>
  <p:tag name="KSO_WM_UNIT_ID" val="diagram20168882_3*l_h_i*366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ID" val="17090142366302234"/>
  <p:tag name="LEFT" val="271"/>
  <p:tag name="TOP" val="178"/>
  <p:tag name="WIDTH" val="34"/>
  <p:tag name="HEIGHT" val="2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1"/>
  <p:tag name="KSO_WM_UNIT_ID" val="diagram20168882_3*l_h_i*366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ID" val="17090142366458110"/>
  <p:tag name="LEFT" val="264"/>
  <p:tag name="TOP" val="250"/>
  <p:tag name="WIDTH" val="48"/>
  <p:tag name="HEIGHT" val="4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2"/>
  <p:tag name="KSO_WM_UNIT_ID" val="diagram20168882_3*l_h_i*366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ID" val="17090142366621414"/>
  <p:tag name="LEFT" val="326"/>
  <p:tag name="TOP" val="250"/>
  <p:tag name="WIDTH" val="524"/>
  <p:tag name="HEIGHT" val="4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3"/>
  <p:tag name="KSO_WM_UNIT_ID" val="diagram20168882_3*l_h_i*366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ID" val="17090142366773405"/>
  <p:tag name="LEFT" val="271"/>
  <p:tag name="TOP" val="260"/>
  <p:tag name="WIDTH" val="34"/>
  <p:tag name="HEIGHT" val="27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1"/>
  <p:tag name="KSO_WM_UNIT_ID" val="diagram20168882_3*l_h_i*366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ID" val="17090142366927260"/>
  <p:tag name="LEFT" val="264"/>
  <p:tag name="TOP" val="333"/>
  <p:tag name="WIDTH" val="48"/>
  <p:tag name="HEIGHT" val="4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2"/>
  <p:tag name="KSO_WM_UNIT_ID" val="diagram20168882_3*l_h_i*366_3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ID" val="17090142367086843"/>
  <p:tag name="LEFT" val="326"/>
  <p:tag name="TOP" val="327"/>
  <p:tag name="WIDTH" val="524"/>
  <p:tag name="HEIGHT" val="65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3_1"/>
  <p:tag name="KSO_WM_UNIT_ID" val="diagram20168882_3*l_h_f*366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ID" val="17090142367241324"/>
  <p:tag name="LEFT" val="332"/>
  <p:tag name="TOP" val="250"/>
  <p:tag name="WIDTH" val="464"/>
  <p:tag name="HEIGHT" val="4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ID" val="17090142335967208"/>
  <p:tag name="LEFT" val="307"/>
  <p:tag name="TOP" val="230"/>
  <p:tag name="WIDTH" val="23"/>
  <p:tag name="HEIGHT" val="2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3"/>
  <p:tag name="KSO_WM_UNIT_ID" val="diagram20168882_3*l_h_i*366_3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ID" val="17090142367396447"/>
  <p:tag name="LEFT" val="271"/>
  <p:tag name="TOP" val="343"/>
  <p:tag name="WIDTH" val="34"/>
  <p:tag name="HEIGHT" val="27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TEXT_FILL_FORE_SCHEMECOLOR_INDEX" val="5"/>
  <p:tag name="KSO_WM_UNIT_TEXT_FILL_TYPE" val="1"/>
  <p:tag name="ID" val="17090142367545625"/>
  <p:tag name="LEFT" val="129"/>
  <p:tag name="TOP" val="232"/>
  <p:tag name="WIDTH" val="100"/>
  <p:tag name="HEIGHT" val="5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LINE_FORE_SCHEMECOLOR_INDEX" val="5"/>
  <p:tag name="KSO_WM_UNIT_LINE_FILL_TYPE" val="2"/>
  <p:tag name="ID" val="17090142367700825"/>
  <p:tag name="LEFT" val="234"/>
  <p:tag name="TOP" val="229"/>
  <p:tag name="WIDTH" val="0"/>
  <p:tag name="HEIGHT" val="7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2_1"/>
  <p:tag name="KSO_WM_UNIT_ID" val="diagram20168882_3*l_h_f*366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ID" val="17090142367855643"/>
  <p:tag name="LEFT" val="332"/>
  <p:tag name="TOP" val="334"/>
  <p:tag name="WIDTH" val="503"/>
  <p:tag name="HEIGHT" val="4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7033669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2"/>
  <p:tag name="KSO_WM_UNIT_ID" val="diagram20168882_3*l_h_i*366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ID" val="17090142368167977"/>
  <p:tag name="LEFT" val="326"/>
  <p:tag name="TOP" val="333"/>
  <p:tag name="WIDTH" val="524"/>
  <p:tag name="HEIGHT" val="4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1"/>
  <p:tag name="KSO_WM_UNIT_ID" val="diagram20168882_3*l_h_i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ID" val="17090142368324924"/>
  <p:tag name="LEFT" val="264"/>
  <p:tag name="TOP" val="167"/>
  <p:tag name="WIDTH" val="48"/>
  <p:tag name="HEIGHT" val="4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2"/>
  <p:tag name="KSO_WM_UNIT_ID" val="diagram20168882_3*l_h_i*366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ID" val="17090142368477462"/>
  <p:tag name="LEFT" val="326"/>
  <p:tag name="TOP" val="167"/>
  <p:tag name="WIDTH" val="524"/>
  <p:tag name="HEIGHT" val="4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1_1"/>
  <p:tag name="KSO_WM_UNIT_ID" val="diagram20168882_3*l_h_f*366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ID" val="17090142368632132"/>
  <p:tag name="LEFT" val="332"/>
  <p:tag name="TOP" val="169"/>
  <p:tag name="WIDTH" val="364"/>
  <p:tag name="HEIGHT" val="4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1_3"/>
  <p:tag name="KSO_WM_UNIT_ID" val="diagram20168882_3*l_h_i*366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ID" val="17090142368788887"/>
  <p:tag name="LEFT" val="271"/>
  <p:tag name="TOP" val="178"/>
  <p:tag name="WIDTH" val="34"/>
  <p:tag name="HEIGHT" val="2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6126493"/>
  <p:tag name="LEFT" val="365"/>
  <p:tag name="TOP" val="374"/>
  <p:tag name="WIDTH" val="256"/>
  <p:tag name="HEIGHT" val="2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1"/>
  <p:tag name="KSO_WM_UNIT_ID" val="diagram20168882_3*l_h_i*366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ID" val="17090142368942007"/>
  <p:tag name="LEFT" val="264"/>
  <p:tag name="TOP" val="250"/>
  <p:tag name="WIDTH" val="48"/>
  <p:tag name="HEIGHT" val="4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2"/>
  <p:tag name="KSO_WM_UNIT_ID" val="diagram20168882_3*l_h_i*366_2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ID" val="17090142369095405"/>
  <p:tag name="LEFT" val="326"/>
  <p:tag name="TOP" val="250"/>
  <p:tag name="WIDTH" val="524"/>
  <p:tag name="HEIGHT" val="4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2_3"/>
  <p:tag name="KSO_WM_UNIT_ID" val="diagram20168882_3*l_h_i*366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ID" val="17090142369248253"/>
  <p:tag name="LEFT" val="271"/>
  <p:tag name="TOP" val="260"/>
  <p:tag name="WIDTH" val="34"/>
  <p:tag name="HEIGHT" val="2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1"/>
  <p:tag name="KSO_WM_UNIT_ID" val="diagram20168882_3*l_h_i*366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ID" val="17090142369404509"/>
  <p:tag name="LEFT" val="264"/>
  <p:tag name="TOP" val="333"/>
  <p:tag name="WIDTH" val="48"/>
  <p:tag name="HEIGHT" val="4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3_1"/>
  <p:tag name="KSO_WM_UNIT_ID" val="diagram20168882_3*l_h_f*366_3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ID" val="17090142369561529"/>
  <p:tag name="LEFT" val="332"/>
  <p:tag name="TOP" val="250"/>
  <p:tag name="WIDTH" val="524"/>
  <p:tag name="HEIGHT" val="4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366_3_3"/>
  <p:tag name="KSO_WM_UNIT_ID" val="diagram20168882_3*l_h_i*366_3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ID" val="17090142369716253"/>
  <p:tag name="LEFT" val="271"/>
  <p:tag name="TOP" val="343"/>
  <p:tag name="WIDTH" val="34"/>
  <p:tag name="HEIGHT" val="2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68882_3*a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TEXT_FILL_FORE_SCHEMECOLOR_INDEX" val="5"/>
  <p:tag name="KSO_WM_UNIT_TEXT_FILL_TYPE" val="1"/>
  <p:tag name="ID" val="17090142369869599"/>
  <p:tag name="LEFT" val="120"/>
  <p:tag name="TOP" val="242"/>
  <p:tag name="WIDTH" val="128"/>
  <p:tag name="HEIGHT" val="5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68882_3*i*1"/>
  <p:tag name="KSO_WM_TEMPLATE_CATEGORY" val="diagram"/>
  <p:tag name="KSO_WM_TEMPLATE_INDEX" val="20168882"/>
  <p:tag name="KSO_WM_UNIT_LAYERLEVEL" val="1"/>
  <p:tag name="KSO_WM_TAG_VERSION" val="1.0"/>
  <p:tag name="KSO_WM_BEAUTIFY_FLAG" val=""/>
  <p:tag name="KSO_WM_UNIT_LINE_FORE_SCHEMECOLOR_INDEX" val="5"/>
  <p:tag name="KSO_WM_UNIT_LINE_FILL_TYPE" val="2"/>
  <p:tag name="ID" val="17090142370026284"/>
  <p:tag name="LEFT" val="248"/>
  <p:tag name="TOP" val="226"/>
  <p:tag name="WIDTH" val="0"/>
  <p:tag name="HEIGHT" val="7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366_2_1"/>
  <p:tag name="KSO_WM_UNIT_ID" val="diagram20168882_3*l_h_f*366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ID" val="17090142370180018"/>
  <p:tag name="LEFT" val="333"/>
  <p:tag name="TOP" val="331"/>
  <p:tag name="WIDTH" val="380"/>
  <p:tag name="HEIGHT" val="4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7048570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6286350"/>
  <p:tag name="LEFT" val="275"/>
  <p:tag name="TOP" val="367"/>
  <p:tag name="WIDTH" val="84"/>
  <p:tag name="HEIGHT" val="4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6445923"/>
  <p:tag name="LEFT" val="346"/>
  <p:tag name="TOP" val="366"/>
  <p:tag name="WIDTH" val="288"/>
  <p:tag name="HEIGHT" val="4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6605511"/>
  <p:tag name="LEFT" val="309"/>
  <p:tag name="TOP" val="382"/>
  <p:tag name="WIDTH" val="19"/>
  <p:tag name="HEIGHT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93933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2656062"/>
  <p:tag name="LEFT" val="0"/>
  <p:tag name="TOP" val="180"/>
  <p:tag name="WIDTH" val="960"/>
  <p:tag name="HEIGHT" val="19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6914664"/>
  <p:tag name="LEFT" val="197"/>
  <p:tag name="TOP" val="101"/>
  <p:tag name="WIDTH" val="71"/>
  <p:tag name="HEIGHT" val="6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7067161"/>
  <p:tag name="LEFT" val="186"/>
  <p:tag name="TOP" val="152"/>
  <p:tag name="WIDTH" val="77"/>
  <p:tag name="HEIGHT" val="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7220942"/>
  <p:tag name="LEFT" val="197"/>
  <p:tag name="TOP" val="215"/>
  <p:tag name="WIDTH" val="71"/>
  <p:tag name="HEIGHT" val="6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7377637"/>
  <p:tag name="LEFT" val="181"/>
  <p:tag name="TOP" val="266"/>
  <p:tag name="WIDTH" val="81"/>
  <p:tag name="HEIGHT" val="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7538496"/>
  <p:tag name="LEFT" val="197"/>
  <p:tag name="TOP" val="332"/>
  <p:tag name="WIDTH" val="71"/>
  <p:tag name="HEIGHT" val="6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7690163"/>
  <p:tag name="LEFT" val="181"/>
  <p:tag name="TOP" val="383"/>
  <p:tag name="WIDTH" val="81"/>
  <p:tag name="HEIGHT" val="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7847190"/>
  <p:tag name="LEFT" val="290"/>
  <p:tag name="TOP" val="155"/>
  <p:tag name="WIDTH" val="447"/>
  <p:tag name="HEIGHT" val="3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8003534"/>
  <p:tag name="LEFT" val="44"/>
  <p:tag name="TOP" val="0"/>
  <p:tag name="WIDTH" val="189"/>
  <p:tag name="HEIGHT" val="3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8159807"/>
  <p:tag name="LEFT" val="187"/>
  <p:tag name="TOP" val="109"/>
  <p:tag name="WIDTH" val="89"/>
  <p:tag name="HEIGHT" val="3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8317032"/>
  <p:tag name="LEFT" val="187"/>
  <p:tag name="TOP" val="228"/>
  <p:tag name="WIDTH" val="89"/>
  <p:tag name="HEIGHT" val="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2805661"/>
  <p:tag name="LEFT" val="11"/>
  <p:tag name="TOP" val="316"/>
  <p:tag name="WIDTH" val="211"/>
  <p:tag name="HEIGHT" val="23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8476512"/>
  <p:tag name="LEFT" val="186"/>
  <p:tag name="TOP" val="345"/>
  <p:tag name="WIDTH" val="89"/>
  <p:tag name="HEIGHT" val="3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8630165"/>
  <p:tag name="LEFT" val="51"/>
  <p:tag name="TOP" val="52"/>
  <p:tag name="WIDTH" val="111"/>
  <p:tag name="HEIGHT" val="4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8782774"/>
  <p:tag name="LEFT" val="271"/>
  <p:tag name="TOP" val="111"/>
  <p:tag name="WIDTH" val="590"/>
  <p:tag name="HEIGHT" val="4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8934166"/>
  <p:tag name="LEFT" val="282"/>
  <p:tag name="TOP" val="157"/>
  <p:tag name="WIDTH" val="447"/>
  <p:tag name="HEIGHT" val="3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9086450"/>
  <p:tag name="LEFT" val="271"/>
  <p:tag name="TOP" val="228"/>
  <p:tag name="WIDTH" val="590"/>
  <p:tag name="HEIGHT" val="4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9238568"/>
  <p:tag name="LEFT" val="271"/>
  <p:tag name="TOP" val="345"/>
  <p:tag name="WIDTH" val="590"/>
  <p:tag name="HEIGHT" val="4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985094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9544826"/>
  <p:tag name="LEFT" val="0"/>
  <p:tag name="TOP" val="193"/>
  <p:tag name="WIDTH" val="960"/>
  <p:tag name="HEIGHT" val="15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9699079"/>
  <p:tag name="LEFT" val="383"/>
  <p:tag name="TOP" val="238"/>
  <p:tag name="WIDTH" val="193"/>
  <p:tag name="HEIGHT" val="6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062184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2965202"/>
  <p:tag name="LEFT" val="595"/>
  <p:tag name="TOP" val="303"/>
  <p:tag name="WIDTH" val="29"/>
  <p:tag name="HEIGHT" val="2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0011301"/>
  <p:tag name="LEFT" val="82"/>
  <p:tag name="TOP" val="71"/>
  <p:tag name="WIDTH" val="239"/>
  <p:tag name="HEIGHT" val="5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0168570"/>
  <p:tag name="LEFT" val="44"/>
  <p:tag name="TOP" val="0"/>
  <p:tag name="WIDTH" val="189"/>
  <p:tag name="HEIGHT" val="3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0322856"/>
  <p:tag name="LEFT" val="134"/>
  <p:tag name="TOP" val="128"/>
  <p:tag name="WIDTH" val="135"/>
  <p:tag name="HEIGHT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0470431"/>
  <p:tag name="LEFT" val="103"/>
  <p:tag name="TOP" val="153"/>
  <p:tag name="WIDTH" val="733"/>
  <p:tag name="HEIGHT" val="3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217968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0778128"/>
  <p:tag name="LEFT" val="44"/>
  <p:tag name="TOP" val="0"/>
  <p:tag name="WIDTH" val="189"/>
  <p:tag name="HEIGHT" val="3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0935889"/>
  <p:tag name="LEFT" val="107"/>
  <p:tag name="TOP" val="76"/>
  <p:tag name="WIDTH" val="189"/>
  <p:tag name="HEIGHT" val="5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1097298"/>
  <p:tag name="LEFT" val="196"/>
  <p:tag name="TOP" val="161"/>
  <p:tag name="WIDTH" val="606"/>
  <p:tag name="HEIGHT" val="3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1258731"/>
  <p:tag name="LEFT" val="130"/>
  <p:tag name="TOP" val="229"/>
  <p:tag name="WIDTH" val="733"/>
  <p:tag name="HEIGHT" val="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3114832"/>
  <p:tag name="LEFT" val="143"/>
  <p:tag name="TOP" val="301"/>
  <p:tag name="WIDTH" val="203"/>
  <p:tag name="HEIGHT" val="3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1413432"/>
  <p:tag name="LEFT" val="196"/>
  <p:tag name="TOP" val="161"/>
  <p:tag name="WIDTH" val="606"/>
  <p:tag name="HEIGHT" val="3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1566801"/>
  <p:tag name="LEFT" val="130"/>
  <p:tag name="TOP" val="229"/>
  <p:tag name="WIDTH" val="733"/>
  <p:tag name="HEIGHT" val="3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ID" val="17090142341719895"/>
  <p:tag name="LEFT" val="191"/>
  <p:tag name="TOP" val="145"/>
  <p:tag name="WIDTH" val="539"/>
  <p:tag name="HEIGHT" val="14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1877828"/>
  <p:tag name="LEFT" val="462"/>
  <p:tag name="TOP" val="172"/>
  <p:tag name="WIDTH" val="11"/>
  <p:tag name="HEIGHT" val="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2029776"/>
  <p:tag name="LEFT" val="191"/>
  <p:tag name="TOP" val="297"/>
  <p:tag name="WIDTH" val="375"/>
  <p:tag name="HEIGHT" val="22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26562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2336663"/>
  <p:tag name="LEFT" val="0"/>
  <p:tag name="TOP" val="202"/>
  <p:tag name="WIDTH" val="960"/>
  <p:tag name="HEIGHT" val="15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2495797"/>
  <p:tag name="LEFT" val="286"/>
  <p:tag name="TOP" val="239"/>
  <p:tag name="WIDTH" val="366"/>
  <p:tag name="HEIGHT" val="6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343872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2814294"/>
  <p:tag name="LEFT" val="73"/>
  <p:tag name="TOP" val="51"/>
  <p:tag name="WIDTH" val="818"/>
  <p:tag name="HEIGHT" val="5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3274407"/>
  <p:tag name="LEFT" val="181"/>
  <p:tag name="TOP" val="301"/>
  <p:tag name="WIDTH" val="173"/>
  <p:tag name="HEIGHT" val="3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2972290"/>
  <p:tag name="LEFT" val="128"/>
  <p:tag name="TOP" val="124"/>
  <p:tag name="WIDTH" val="779"/>
  <p:tag name="HEIGHT" val="5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43129907"/>
  <p:tag name="LEFT" val="44"/>
  <p:tag name="TOP" val="0"/>
  <p:tag name="WIDTH" val="189"/>
  <p:tag name="HEIGHT" val="3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3286632"/>
  <p:tag name="LEFT" val="144"/>
  <p:tag name="TOP" val="181"/>
  <p:tag name="WIDTH" val="807"/>
  <p:tag name="HEIGHT" val="29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452557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3590564"/>
  <p:tag name="LEFT" val="20"/>
  <p:tag name="TOP" val="133"/>
  <p:tag name="WIDTH" val="398"/>
  <p:tag name="HEIGHT" val="5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3745798"/>
  <p:tag name="LEFT" val="44"/>
  <p:tag name="TOP" val="0"/>
  <p:tag name="WIDTH" val="189"/>
  <p:tag name="HEIGHT" val="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43901662"/>
  <p:tag name="LEFT" val="41"/>
  <p:tag name="TOP" val="196"/>
  <p:tag name="WIDTH" val="507"/>
  <p:tag name="HEIGHT" val="23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4056512"/>
  <p:tag name="LEFT" val="541"/>
  <p:tag name="TOP" val="372"/>
  <p:tag name="WIDTH" val="390"/>
  <p:tag name="HEIGHT" val="1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3434033"/>
  <p:tag name="LEFT" val="630"/>
  <p:tag name="TOP" val="298"/>
  <p:tag name="WIDTH" val="253"/>
  <p:tag name="HEIGHT" val="3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4212523"/>
  <p:tag name="LEFT" val="73"/>
  <p:tag name="TOP" val="52"/>
  <p:tag name="WIDTH" val="818"/>
  <p:tag name="HEIGHT" val="5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4366736"/>
  <p:tag name="LEFT" val="541"/>
  <p:tag name="TOP" val="122"/>
  <p:tag name="WIDTH" val="366"/>
  <p:tag name="HEIGHT" val="25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561160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4678145"/>
  <p:tag name="LEFT" val="44"/>
  <p:tag name="TOP" val="0"/>
  <p:tag name="WIDTH" val="189"/>
  <p:tag name="HEIGHT" val="3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4834315"/>
  <p:tag name="LEFT" val="72"/>
  <p:tag name="TOP" val="52"/>
  <p:tag name="WIDTH" val="818"/>
  <p:tag name="HEIGHT" val="5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4991578"/>
  <p:tag name="LEFT" val="37"/>
  <p:tag name="TOP" val="136"/>
  <p:tag name="WIDTH" val="381"/>
  <p:tag name="HEIGHT" val="5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45145207"/>
  <p:tag name="LEFT" val="56"/>
  <p:tag name="TOP" val="193"/>
  <p:tag name="WIDTH" val="500"/>
  <p:tag name="HEIGHT" val="23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5298357"/>
  <p:tag name="LEFT" val="455"/>
  <p:tag name="TOP" val="164"/>
  <p:tag name="WIDTH" val="463"/>
  <p:tag name="HEIGHT" val="14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5453672"/>
  <p:tag name="LEFT" val="510"/>
  <p:tag name="TOP" val="321"/>
  <p:tag name="WIDTH" val="372"/>
  <p:tag name="HEIGHT" val="5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654283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33593546"/>
  <p:tag name="LEFT" val="149"/>
  <p:tag name="TOP" val="306"/>
  <p:tag name="WIDTH" val="23"/>
  <p:tag name="HEIGHT" val="2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5763431"/>
  <p:tag name="LEFT" val="44"/>
  <p:tag name="TOP" val="0"/>
  <p:tag name="WIDTH" val="189"/>
  <p:tag name="HEIGHT" val="3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5917923"/>
  <p:tag name="LEFT" val="73"/>
  <p:tag name="TOP" val="52"/>
  <p:tag name="WIDTH" val="818"/>
  <p:tag name="HEIGHT" val="5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6070717"/>
  <p:tag name="LEFT" val="45"/>
  <p:tag name="TOP" val="137"/>
  <p:tag name="WIDTH" val="381"/>
  <p:tag name="HEIGHT" val="5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46227388"/>
  <p:tag name="LEFT" val="68"/>
  <p:tag name="TOP" val="196"/>
  <p:tag name="WIDTH" val="389"/>
  <p:tag name="HEIGHT" val="23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6386233"/>
  <p:tag name="LEFT" val="451"/>
  <p:tag name="TOP" val="173"/>
  <p:tag name="WIDTH" val="463"/>
  <p:tag name="HEIGHT" val="24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74830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ID" val="17090142346695563"/>
  <p:tag name="LEFT" val="29"/>
  <p:tag name="TOP" val="191"/>
  <p:tag name="WIDTH" val="485"/>
  <p:tag name="HEIGHT" val="23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6846644"/>
  <p:tag name="LEFT" val="44"/>
  <p:tag name="TOP" val="0"/>
  <p:tag name="WIDTH" val="189"/>
  <p:tag name="HEIGHT" val="3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7004734"/>
  <p:tag name="LEFT" val="73"/>
  <p:tag name="TOP" val="51"/>
  <p:tag name="WIDTH" val="818"/>
  <p:tag name="HEIGHT" val="5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0142347165688"/>
  <p:tag name="LEFT" val="14"/>
  <p:tag name="TOP" val="133"/>
  <p:tag name="WIDTH" val="381"/>
  <p:tag name="HEIGHT" val="5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000" dirty="0" smtClean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1743</Words>
  <Application>Microsoft Office PowerPoint</Application>
  <PresentationFormat>宽屏</PresentationFormat>
  <Paragraphs>254</Paragraphs>
  <Slides>34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Gill Sans</vt:lpstr>
      <vt:lpstr>等线</vt:lpstr>
      <vt:lpstr>等线 Light</vt:lpstr>
      <vt:lpstr>黑体</vt:lpstr>
      <vt:lpstr>宋体</vt:lpstr>
      <vt:lpstr>字魂36号-正文宋楷</vt:lpstr>
      <vt:lpstr>Arial</vt:lpstr>
      <vt:lpstr>Times New Roman</vt:lpstr>
      <vt:lpstr>Wingdings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fuzhenzhen</cp:lastModifiedBy>
  <cp:revision>338</cp:revision>
  <dcterms:created xsi:type="dcterms:W3CDTF">2017-08-10T17:46:00Z</dcterms:created>
  <dcterms:modified xsi:type="dcterms:W3CDTF">2025-06-25T01:04:22Z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A0350563D23649F88AA369CCD08563FE_13</vt:lpwstr>
  </property>
  <property fmtid="{D5CDD505-2E9C-101B-9397-08002B2CF9AE}" pid="3" name="KSOProductBuildVer">
    <vt:lpwstr>2052-12.1.0.15374</vt:lpwstr>
  </property>
</Properties>
</file>